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9" r:id="rId2"/>
    <p:sldId id="256" r:id="rId3"/>
  </p:sldIdLst>
  <p:sldSz cx="15125700" cy="10693400"/>
  <p:notesSz cx="15125700" cy="10693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20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A5BC"/>
    <a:srgbClr val="00421E"/>
    <a:srgbClr val="1EB227"/>
    <a:srgbClr val="40A1D0"/>
    <a:srgbClr val="4B9CC1"/>
    <a:srgbClr val="3DB3B9"/>
    <a:srgbClr val="99DADD"/>
    <a:srgbClr val="9BDAD7"/>
    <a:srgbClr val="51BFBC"/>
    <a:srgbClr val="3AC7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433" autoAdjust="0"/>
  </p:normalViewPr>
  <p:slideViewPr>
    <p:cSldViewPr>
      <p:cViewPr varScale="1">
        <p:scale>
          <a:sx n="72" d="100"/>
          <a:sy n="72" d="100"/>
        </p:scale>
        <p:origin x="1374" y="72"/>
      </p:cViewPr>
      <p:guideLst>
        <p:guide orient="horz" pos="45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554788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8567738" y="0"/>
            <a:ext cx="6554787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77C931-CF56-4225-80DD-DB7A2CD75E7E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010150" y="1336675"/>
            <a:ext cx="51054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512888" y="5146675"/>
            <a:ext cx="1209992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6554788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8567738" y="10156825"/>
            <a:ext cx="6554787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8015B-32FB-44E3-914F-9E6A3D33F4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9446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4427" y="3314954"/>
            <a:ext cx="1285684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8855" y="5988304"/>
            <a:ext cx="1058799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5628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78973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6285" y="427736"/>
            <a:ext cx="1361313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6285" y="2459482"/>
            <a:ext cx="1361313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42738" y="9944862"/>
            <a:ext cx="484022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6285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90504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124450" y="469900"/>
            <a:ext cx="546713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/>
              <a:t>ПЛАН ПОДВАЛА</a:t>
            </a:r>
            <a:endParaRPr lang="ru-RU" sz="6000" dirty="0"/>
          </a:p>
        </p:txBody>
      </p:sp>
      <p:pic>
        <p:nvPicPr>
          <p:cNvPr id="1026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850" y="1917700"/>
            <a:ext cx="9877139" cy="769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object 2"/>
          <p:cNvSpPr txBox="1"/>
          <p:nvPr/>
        </p:nvSpPr>
        <p:spPr>
          <a:xfrm>
            <a:off x="10306050" y="9232900"/>
            <a:ext cx="4114800" cy="12311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765">
              <a:lnSpc>
                <a:spcPct val="100000"/>
              </a:lnSpc>
              <a:spcBef>
                <a:spcPts val="100"/>
              </a:spcBef>
            </a:pPr>
            <a:endParaRPr lang="ru-RU" sz="1200" b="1" dirty="0">
              <a:solidFill>
                <a:srgbClr val="000204"/>
              </a:solidFill>
              <a:latin typeface="Montserrat ExtraBold"/>
              <a:cs typeface="Montserrat ExtraBold"/>
            </a:endParaRPr>
          </a:p>
          <a:p>
            <a:pPr marL="24765">
              <a:lnSpc>
                <a:spcPct val="100000"/>
              </a:lnSpc>
              <a:spcBef>
                <a:spcPts val="100"/>
              </a:spcBef>
            </a:pPr>
            <a:r>
              <a:rPr lang="ru-RU" sz="1200" b="1" spc="-10" dirty="0" smtClean="0">
                <a:solidFill>
                  <a:srgbClr val="000204"/>
                </a:solidFill>
                <a:latin typeface="Montserrat ExtraBold"/>
                <a:cs typeface="Montserrat ExtraBold"/>
              </a:rPr>
              <a:t>Подвал</a:t>
            </a:r>
            <a:r>
              <a:rPr lang="ru-RU" sz="1200" b="1" spc="-10" dirty="0" smtClean="0">
                <a:solidFill>
                  <a:srgbClr val="000204"/>
                </a:solidFill>
                <a:latin typeface="Montserrat ExtraBold"/>
                <a:cs typeface="Montserrat ExtraBold"/>
              </a:rPr>
              <a:t> </a:t>
            </a:r>
            <a:r>
              <a:rPr lang="ru-RU" sz="1200" b="1" dirty="0" smtClean="0">
                <a:solidFill>
                  <a:srgbClr val="000204"/>
                </a:solidFill>
                <a:latin typeface="Montserrat ExtraBold"/>
                <a:cs typeface="Montserrat ExtraBold"/>
              </a:rPr>
              <a:t>-</a:t>
            </a:r>
            <a:r>
              <a:rPr lang="ru-RU" sz="1200" b="1" spc="-10" dirty="0" smtClean="0">
                <a:solidFill>
                  <a:srgbClr val="000204"/>
                </a:solidFill>
                <a:latin typeface="Montserrat ExtraBold"/>
                <a:cs typeface="Montserrat ExtraBold"/>
              </a:rPr>
              <a:t> </a:t>
            </a:r>
            <a:r>
              <a:rPr lang="ru-RU" sz="1200" b="1" spc="-10" dirty="0" smtClean="0">
                <a:solidFill>
                  <a:srgbClr val="000204"/>
                </a:solidFill>
                <a:latin typeface="Montserrat ExtraBold"/>
                <a:cs typeface="Montserrat ExtraBold"/>
              </a:rPr>
              <a:t> </a:t>
            </a:r>
            <a:r>
              <a:rPr lang="ru-RU" sz="1200" b="1" spc="-20" dirty="0" smtClean="0">
                <a:solidFill>
                  <a:srgbClr val="000204"/>
                </a:solidFill>
                <a:latin typeface="Montserrat ExtraBold"/>
                <a:cs typeface="Montserrat ExtraBold"/>
              </a:rPr>
              <a:t>390,9</a:t>
            </a:r>
            <a:r>
              <a:rPr lang="ru-RU" sz="1200" b="1" spc="-10" dirty="0" smtClean="0">
                <a:solidFill>
                  <a:srgbClr val="000204"/>
                </a:solidFill>
                <a:latin typeface="Montserrat ExtraBold"/>
                <a:cs typeface="Montserrat ExtraBold"/>
              </a:rPr>
              <a:t> </a:t>
            </a:r>
            <a:r>
              <a:rPr lang="ru-RU" sz="1200" b="1" dirty="0" err="1" smtClean="0">
                <a:solidFill>
                  <a:srgbClr val="000204"/>
                </a:solidFill>
                <a:latin typeface="Montserrat ExtraBold"/>
                <a:cs typeface="Montserrat ExtraBold"/>
              </a:rPr>
              <a:t>кв.м</a:t>
            </a:r>
            <a:r>
              <a:rPr lang="ru-RU" sz="1200" b="1" dirty="0" smtClean="0">
                <a:solidFill>
                  <a:srgbClr val="000204"/>
                </a:solidFill>
                <a:latin typeface="Montserrat ExtraBold"/>
                <a:cs typeface="Montserrat ExtraBold"/>
              </a:rPr>
              <a:t> </a:t>
            </a:r>
            <a:endParaRPr lang="ru-RU" sz="1200" b="1" dirty="0" smtClean="0">
              <a:solidFill>
                <a:srgbClr val="000204"/>
              </a:solidFill>
              <a:latin typeface="Montserrat ExtraBold"/>
              <a:cs typeface="Montserrat ExtraBold"/>
            </a:endParaRPr>
          </a:p>
          <a:p>
            <a:pPr marL="12700">
              <a:spcBef>
                <a:spcPts val="1100"/>
              </a:spcBef>
            </a:pPr>
            <a:endParaRPr lang="ru-RU" sz="1200" b="1" u="sng" dirty="0" smtClean="0">
              <a:solidFill>
                <a:srgbClr val="000204"/>
              </a:solidFill>
              <a:latin typeface="Montserrat ExtraBold"/>
              <a:cs typeface="Montserrat ExtraBold"/>
            </a:endParaRPr>
          </a:p>
          <a:p>
            <a:pPr marL="12700">
              <a:spcBef>
                <a:spcPts val="1100"/>
              </a:spcBef>
            </a:pPr>
            <a:endParaRPr lang="ru-RU" sz="1200" dirty="0" smtClean="0">
              <a:latin typeface="Montserrat ExtraBold"/>
              <a:cs typeface="Montserrat ExtraBold"/>
            </a:endParaRPr>
          </a:p>
          <a:p>
            <a:pPr marL="12700">
              <a:lnSpc>
                <a:spcPct val="100000"/>
              </a:lnSpc>
            </a:pPr>
            <a:endParaRPr sz="1200" dirty="0">
              <a:latin typeface="Montserrat ExtraBold"/>
              <a:cs typeface="Montserrat ExtraBold"/>
            </a:endParaRPr>
          </a:p>
        </p:txBody>
      </p:sp>
    </p:spTree>
    <p:extLst>
      <p:ext uri="{BB962C8B-B14F-4D97-AF65-F5344CB8AC3E}">
        <p14:creationId xmlns:p14="http://schemas.microsoft.com/office/powerpoint/2010/main" val="167567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bject 40"/>
          <p:cNvSpPr/>
          <p:nvPr/>
        </p:nvSpPr>
        <p:spPr>
          <a:xfrm>
            <a:off x="5909262" y="322617"/>
            <a:ext cx="3291840" cy="340360"/>
          </a:xfrm>
          <a:custGeom>
            <a:avLst/>
            <a:gdLst/>
            <a:ahLst/>
            <a:cxnLst/>
            <a:rect l="l" t="t" r="r" b="b"/>
            <a:pathLst>
              <a:path w="3291840" h="340359">
                <a:moveTo>
                  <a:pt x="147434" y="0"/>
                </a:moveTo>
                <a:lnTo>
                  <a:pt x="93769" y="9141"/>
                </a:lnTo>
                <a:lnTo>
                  <a:pt x="52414" y="33261"/>
                </a:lnTo>
                <a:lnTo>
                  <a:pt x="23148" y="67405"/>
                </a:lnTo>
                <a:lnTo>
                  <a:pt x="5750" y="106619"/>
                </a:lnTo>
                <a:lnTo>
                  <a:pt x="0" y="145947"/>
                </a:lnTo>
                <a:lnTo>
                  <a:pt x="5779" y="186183"/>
                </a:lnTo>
                <a:lnTo>
                  <a:pt x="23205" y="225953"/>
                </a:lnTo>
                <a:lnTo>
                  <a:pt x="52408" y="260388"/>
                </a:lnTo>
                <a:lnTo>
                  <a:pt x="93520" y="284618"/>
                </a:lnTo>
                <a:lnTo>
                  <a:pt x="146671" y="293777"/>
                </a:lnTo>
                <a:lnTo>
                  <a:pt x="189570" y="287704"/>
                </a:lnTo>
                <a:lnTo>
                  <a:pt x="225909" y="270627"/>
                </a:lnTo>
                <a:lnTo>
                  <a:pt x="255105" y="244258"/>
                </a:lnTo>
                <a:lnTo>
                  <a:pt x="255852" y="243077"/>
                </a:lnTo>
                <a:lnTo>
                  <a:pt x="148197" y="243077"/>
                </a:lnTo>
                <a:lnTo>
                  <a:pt x="110363" y="235345"/>
                </a:lnTo>
                <a:lnTo>
                  <a:pt x="79891" y="214363"/>
                </a:lnTo>
                <a:lnTo>
                  <a:pt x="59565" y="183455"/>
                </a:lnTo>
                <a:lnTo>
                  <a:pt x="52171" y="145947"/>
                </a:lnTo>
                <a:lnTo>
                  <a:pt x="59185" y="110169"/>
                </a:lnTo>
                <a:lnTo>
                  <a:pt x="78845" y="79749"/>
                </a:lnTo>
                <a:lnTo>
                  <a:pt x="109075" y="58616"/>
                </a:lnTo>
                <a:lnTo>
                  <a:pt x="147801" y="50698"/>
                </a:lnTo>
                <a:lnTo>
                  <a:pt x="256643" y="50698"/>
                </a:lnTo>
                <a:lnTo>
                  <a:pt x="255919" y="49515"/>
                </a:lnTo>
                <a:lnTo>
                  <a:pt x="225770" y="22582"/>
                </a:lnTo>
                <a:lnTo>
                  <a:pt x="189121" y="5789"/>
                </a:lnTo>
                <a:lnTo>
                  <a:pt x="147434" y="0"/>
                </a:lnTo>
                <a:close/>
              </a:path>
              <a:path w="3291840" h="340359">
                <a:moveTo>
                  <a:pt x="276580" y="210311"/>
                </a:moveTo>
                <a:lnTo>
                  <a:pt x="215974" y="210311"/>
                </a:lnTo>
                <a:lnTo>
                  <a:pt x="201533" y="225075"/>
                </a:lnTo>
                <a:lnTo>
                  <a:pt x="184949" y="235267"/>
                </a:lnTo>
                <a:lnTo>
                  <a:pt x="166933" y="241173"/>
                </a:lnTo>
                <a:lnTo>
                  <a:pt x="148197" y="243077"/>
                </a:lnTo>
                <a:lnTo>
                  <a:pt x="255852" y="243077"/>
                </a:lnTo>
                <a:lnTo>
                  <a:pt x="276580" y="210311"/>
                </a:lnTo>
                <a:close/>
              </a:path>
              <a:path w="3291840" h="340359">
                <a:moveTo>
                  <a:pt x="256643" y="50698"/>
                </a:moveTo>
                <a:lnTo>
                  <a:pt x="147801" y="50698"/>
                </a:lnTo>
                <a:lnTo>
                  <a:pt x="171044" y="53652"/>
                </a:lnTo>
                <a:lnTo>
                  <a:pt x="190531" y="61495"/>
                </a:lnTo>
                <a:lnTo>
                  <a:pt x="206370" y="72695"/>
                </a:lnTo>
                <a:lnTo>
                  <a:pt x="218667" y="85722"/>
                </a:lnTo>
                <a:lnTo>
                  <a:pt x="278103" y="85722"/>
                </a:lnTo>
                <a:lnTo>
                  <a:pt x="256643" y="50698"/>
                </a:lnTo>
                <a:close/>
              </a:path>
              <a:path w="3291840" h="340359">
                <a:moveTo>
                  <a:pt x="352018" y="75844"/>
                </a:moveTo>
                <a:lnTo>
                  <a:pt x="292964" y="75844"/>
                </a:lnTo>
                <a:lnTo>
                  <a:pt x="358495" y="178688"/>
                </a:lnTo>
                <a:lnTo>
                  <a:pt x="287247" y="286890"/>
                </a:lnTo>
                <a:lnTo>
                  <a:pt x="349732" y="286890"/>
                </a:lnTo>
                <a:lnTo>
                  <a:pt x="392403" y="218692"/>
                </a:lnTo>
                <a:lnTo>
                  <a:pt x="451221" y="218692"/>
                </a:lnTo>
                <a:lnTo>
                  <a:pt x="424040" y="178688"/>
                </a:lnTo>
                <a:lnTo>
                  <a:pt x="449860" y="139089"/>
                </a:lnTo>
                <a:lnTo>
                  <a:pt x="392022" y="139089"/>
                </a:lnTo>
                <a:lnTo>
                  <a:pt x="352018" y="75844"/>
                </a:lnTo>
                <a:close/>
              </a:path>
              <a:path w="3291840" h="340359">
                <a:moveTo>
                  <a:pt x="451221" y="218692"/>
                </a:moveTo>
                <a:lnTo>
                  <a:pt x="392403" y="218692"/>
                </a:lnTo>
                <a:lnTo>
                  <a:pt x="435077" y="286890"/>
                </a:lnTo>
                <a:lnTo>
                  <a:pt x="497559" y="286890"/>
                </a:lnTo>
                <a:lnTo>
                  <a:pt x="451221" y="218692"/>
                </a:lnTo>
                <a:close/>
              </a:path>
              <a:path w="3291840" h="340359">
                <a:moveTo>
                  <a:pt x="491097" y="75844"/>
                </a:moveTo>
                <a:lnTo>
                  <a:pt x="432028" y="75844"/>
                </a:lnTo>
                <a:lnTo>
                  <a:pt x="392022" y="139089"/>
                </a:lnTo>
                <a:lnTo>
                  <a:pt x="449860" y="139089"/>
                </a:lnTo>
                <a:lnTo>
                  <a:pt x="491097" y="75844"/>
                </a:lnTo>
                <a:close/>
              </a:path>
              <a:path w="3291840" h="340359">
                <a:moveTo>
                  <a:pt x="622882" y="68986"/>
                </a:moveTo>
                <a:lnTo>
                  <a:pt x="573183" y="79981"/>
                </a:lnTo>
                <a:lnTo>
                  <a:pt x="538138" y="107797"/>
                </a:lnTo>
                <a:lnTo>
                  <a:pt x="517379" y="144681"/>
                </a:lnTo>
                <a:lnTo>
                  <a:pt x="510541" y="182879"/>
                </a:lnTo>
                <a:lnTo>
                  <a:pt x="517317" y="220621"/>
                </a:lnTo>
                <a:lnTo>
                  <a:pt x="537912" y="256473"/>
                </a:lnTo>
                <a:lnTo>
                  <a:pt x="572723" y="283254"/>
                </a:lnTo>
                <a:lnTo>
                  <a:pt x="622148" y="293777"/>
                </a:lnTo>
                <a:lnTo>
                  <a:pt x="638375" y="292607"/>
                </a:lnTo>
                <a:lnTo>
                  <a:pt x="666531" y="285004"/>
                </a:lnTo>
                <a:lnTo>
                  <a:pt x="698114" y="264833"/>
                </a:lnTo>
                <a:lnTo>
                  <a:pt x="711131" y="245742"/>
                </a:lnTo>
                <a:lnTo>
                  <a:pt x="620218" y="245742"/>
                </a:lnTo>
                <a:lnTo>
                  <a:pt x="601108" y="242837"/>
                </a:lnTo>
                <a:lnTo>
                  <a:pt x="584916" y="234503"/>
                </a:lnTo>
                <a:lnTo>
                  <a:pt x="572570" y="221311"/>
                </a:lnTo>
                <a:lnTo>
                  <a:pt x="564998" y="203834"/>
                </a:lnTo>
                <a:lnTo>
                  <a:pt x="730324" y="203834"/>
                </a:lnTo>
                <a:lnTo>
                  <a:pt x="731494" y="196239"/>
                </a:lnTo>
                <a:lnTo>
                  <a:pt x="731494" y="181355"/>
                </a:lnTo>
                <a:lnTo>
                  <a:pt x="727458" y="158874"/>
                </a:lnTo>
                <a:lnTo>
                  <a:pt x="564224" y="158874"/>
                </a:lnTo>
                <a:lnTo>
                  <a:pt x="573012" y="141717"/>
                </a:lnTo>
                <a:lnTo>
                  <a:pt x="586271" y="128490"/>
                </a:lnTo>
                <a:lnTo>
                  <a:pt x="603172" y="119978"/>
                </a:lnTo>
                <a:lnTo>
                  <a:pt x="622882" y="116967"/>
                </a:lnTo>
                <a:lnTo>
                  <a:pt x="710917" y="116967"/>
                </a:lnTo>
                <a:lnTo>
                  <a:pt x="701344" y="101605"/>
                </a:lnTo>
                <a:lnTo>
                  <a:pt x="667028" y="77707"/>
                </a:lnTo>
                <a:lnTo>
                  <a:pt x="622882" y="68986"/>
                </a:lnTo>
                <a:close/>
              </a:path>
              <a:path w="3291840" h="340359">
                <a:moveTo>
                  <a:pt x="724622" y="225957"/>
                </a:moveTo>
                <a:lnTo>
                  <a:pt x="667472" y="225957"/>
                </a:lnTo>
                <a:lnTo>
                  <a:pt x="657095" y="235466"/>
                </a:lnTo>
                <a:lnTo>
                  <a:pt x="645283" y="241554"/>
                </a:lnTo>
                <a:lnTo>
                  <a:pt x="632752" y="244790"/>
                </a:lnTo>
                <a:lnTo>
                  <a:pt x="620218" y="245742"/>
                </a:lnTo>
                <a:lnTo>
                  <a:pt x="711131" y="245742"/>
                </a:lnTo>
                <a:lnTo>
                  <a:pt x="724622" y="225957"/>
                </a:lnTo>
                <a:close/>
              </a:path>
              <a:path w="3291840" h="340359">
                <a:moveTo>
                  <a:pt x="710917" y="116967"/>
                </a:moveTo>
                <a:lnTo>
                  <a:pt x="622882" y="116967"/>
                </a:lnTo>
                <a:lnTo>
                  <a:pt x="641501" y="119768"/>
                </a:lnTo>
                <a:lnTo>
                  <a:pt x="657718" y="127929"/>
                </a:lnTo>
                <a:lnTo>
                  <a:pt x="670427" y="141086"/>
                </a:lnTo>
                <a:lnTo>
                  <a:pt x="678524" y="158874"/>
                </a:lnTo>
                <a:lnTo>
                  <a:pt x="727458" y="158874"/>
                </a:lnTo>
                <a:lnTo>
                  <a:pt x="723582" y="137287"/>
                </a:lnTo>
                <a:lnTo>
                  <a:pt x="710917" y="116967"/>
                </a:lnTo>
                <a:close/>
              </a:path>
              <a:path w="3291840" h="340359">
                <a:moveTo>
                  <a:pt x="837032" y="75844"/>
                </a:moveTo>
                <a:lnTo>
                  <a:pt x="763498" y="75844"/>
                </a:lnTo>
                <a:lnTo>
                  <a:pt x="763498" y="286890"/>
                </a:lnTo>
                <a:lnTo>
                  <a:pt x="814172" y="286890"/>
                </a:lnTo>
                <a:lnTo>
                  <a:pt x="814172" y="131848"/>
                </a:lnTo>
                <a:lnTo>
                  <a:pt x="857363" y="131848"/>
                </a:lnTo>
                <a:lnTo>
                  <a:pt x="837032" y="75844"/>
                </a:lnTo>
                <a:close/>
              </a:path>
              <a:path w="3291840" h="340359">
                <a:moveTo>
                  <a:pt x="857363" y="131848"/>
                </a:moveTo>
                <a:lnTo>
                  <a:pt x="814172" y="131848"/>
                </a:lnTo>
                <a:lnTo>
                  <a:pt x="870534" y="286890"/>
                </a:lnTo>
                <a:lnTo>
                  <a:pt x="912481" y="286890"/>
                </a:lnTo>
                <a:lnTo>
                  <a:pt x="934643" y="225957"/>
                </a:lnTo>
                <a:lnTo>
                  <a:pt x="891526" y="225957"/>
                </a:lnTo>
                <a:lnTo>
                  <a:pt x="857363" y="131848"/>
                </a:lnTo>
                <a:close/>
              </a:path>
              <a:path w="3291840" h="340359">
                <a:moveTo>
                  <a:pt x="1019530" y="131848"/>
                </a:moveTo>
                <a:lnTo>
                  <a:pt x="968871" y="131848"/>
                </a:lnTo>
                <a:lnTo>
                  <a:pt x="968871" y="286890"/>
                </a:lnTo>
                <a:lnTo>
                  <a:pt x="1019530" y="286890"/>
                </a:lnTo>
                <a:lnTo>
                  <a:pt x="1019530" y="131848"/>
                </a:lnTo>
                <a:close/>
              </a:path>
              <a:path w="3291840" h="340359">
                <a:moveTo>
                  <a:pt x="1019530" y="75844"/>
                </a:moveTo>
                <a:lnTo>
                  <a:pt x="945997" y="75844"/>
                </a:lnTo>
                <a:lnTo>
                  <a:pt x="891526" y="225957"/>
                </a:lnTo>
                <a:lnTo>
                  <a:pt x="934643" y="225957"/>
                </a:lnTo>
                <a:lnTo>
                  <a:pt x="968871" y="131848"/>
                </a:lnTo>
                <a:lnTo>
                  <a:pt x="1019530" y="131848"/>
                </a:lnTo>
                <a:lnTo>
                  <a:pt x="1019530" y="75844"/>
                </a:lnTo>
                <a:close/>
              </a:path>
              <a:path w="3291840" h="340359">
                <a:moveTo>
                  <a:pt x="1154771" y="68986"/>
                </a:moveTo>
                <a:lnTo>
                  <a:pt x="1113813" y="77519"/>
                </a:lnTo>
                <a:lnTo>
                  <a:pt x="1080529" y="101263"/>
                </a:lnTo>
                <a:lnTo>
                  <a:pt x="1058173" y="137437"/>
                </a:lnTo>
                <a:lnTo>
                  <a:pt x="1049997" y="183260"/>
                </a:lnTo>
                <a:lnTo>
                  <a:pt x="1058578" y="229300"/>
                </a:lnTo>
                <a:lnTo>
                  <a:pt x="1081482" y="264093"/>
                </a:lnTo>
                <a:lnTo>
                  <a:pt x="1114457" y="286099"/>
                </a:lnTo>
                <a:lnTo>
                  <a:pt x="1153248" y="293777"/>
                </a:lnTo>
                <a:lnTo>
                  <a:pt x="1165496" y="292955"/>
                </a:lnTo>
                <a:lnTo>
                  <a:pt x="1183496" y="288629"/>
                </a:lnTo>
                <a:lnTo>
                  <a:pt x="1203998" y="278012"/>
                </a:lnTo>
                <a:lnTo>
                  <a:pt x="1223747" y="258318"/>
                </a:lnTo>
                <a:lnTo>
                  <a:pt x="1270990" y="258318"/>
                </a:lnTo>
                <a:lnTo>
                  <a:pt x="1270990" y="245742"/>
                </a:lnTo>
                <a:lnTo>
                  <a:pt x="1162775" y="245742"/>
                </a:lnTo>
                <a:lnTo>
                  <a:pt x="1137494" y="241015"/>
                </a:lnTo>
                <a:lnTo>
                  <a:pt x="1117885" y="227931"/>
                </a:lnTo>
                <a:lnTo>
                  <a:pt x="1105202" y="208132"/>
                </a:lnTo>
                <a:lnTo>
                  <a:pt x="1100696" y="183260"/>
                </a:lnTo>
                <a:lnTo>
                  <a:pt x="1105252" y="156840"/>
                </a:lnTo>
                <a:lnTo>
                  <a:pt x="1118019" y="135836"/>
                </a:lnTo>
                <a:lnTo>
                  <a:pt x="1137644" y="121971"/>
                </a:lnTo>
                <a:lnTo>
                  <a:pt x="1162775" y="116967"/>
                </a:lnTo>
                <a:lnTo>
                  <a:pt x="1270990" y="116967"/>
                </a:lnTo>
                <a:lnTo>
                  <a:pt x="1270990" y="105536"/>
                </a:lnTo>
                <a:lnTo>
                  <a:pt x="1223747" y="105536"/>
                </a:lnTo>
                <a:lnTo>
                  <a:pt x="1210771" y="89699"/>
                </a:lnTo>
                <a:lnTo>
                  <a:pt x="1194827" y="78260"/>
                </a:lnTo>
                <a:lnTo>
                  <a:pt x="1176099" y="71321"/>
                </a:lnTo>
                <a:lnTo>
                  <a:pt x="1154771" y="68986"/>
                </a:lnTo>
                <a:close/>
              </a:path>
              <a:path w="3291840" h="340359">
                <a:moveTo>
                  <a:pt x="1270990" y="258318"/>
                </a:moveTo>
                <a:lnTo>
                  <a:pt x="1224522" y="258318"/>
                </a:lnTo>
                <a:lnTo>
                  <a:pt x="1224522" y="286890"/>
                </a:lnTo>
                <a:lnTo>
                  <a:pt x="1270990" y="286890"/>
                </a:lnTo>
                <a:lnTo>
                  <a:pt x="1270990" y="258318"/>
                </a:lnTo>
                <a:close/>
              </a:path>
              <a:path w="3291840" h="340359">
                <a:moveTo>
                  <a:pt x="1270990" y="116967"/>
                </a:moveTo>
                <a:lnTo>
                  <a:pt x="1162775" y="116967"/>
                </a:lnTo>
                <a:lnTo>
                  <a:pt x="1187678" y="121824"/>
                </a:lnTo>
                <a:lnTo>
                  <a:pt x="1206795" y="135255"/>
                </a:lnTo>
                <a:lnTo>
                  <a:pt x="1219052" y="155543"/>
                </a:lnTo>
                <a:lnTo>
                  <a:pt x="1223377" y="180975"/>
                </a:lnTo>
                <a:lnTo>
                  <a:pt x="1219001" y="207329"/>
                </a:lnTo>
                <a:lnTo>
                  <a:pt x="1206658" y="227789"/>
                </a:lnTo>
                <a:lnTo>
                  <a:pt x="1187524" y="241033"/>
                </a:lnTo>
                <a:lnTo>
                  <a:pt x="1162775" y="245742"/>
                </a:lnTo>
                <a:lnTo>
                  <a:pt x="1270990" y="245742"/>
                </a:lnTo>
                <a:lnTo>
                  <a:pt x="1270990" y="116967"/>
                </a:lnTo>
                <a:close/>
              </a:path>
              <a:path w="3291840" h="340359">
                <a:moveTo>
                  <a:pt x="1270990" y="75844"/>
                </a:moveTo>
                <a:lnTo>
                  <a:pt x="1224522" y="75844"/>
                </a:lnTo>
                <a:lnTo>
                  <a:pt x="1224522" y="105536"/>
                </a:lnTo>
                <a:lnTo>
                  <a:pt x="1270990" y="105536"/>
                </a:lnTo>
                <a:lnTo>
                  <a:pt x="1270990" y="75844"/>
                </a:lnTo>
                <a:close/>
              </a:path>
              <a:path w="3291840" h="340359">
                <a:moveTo>
                  <a:pt x="1570823" y="4978"/>
                </a:moveTo>
                <a:lnTo>
                  <a:pt x="1406257" y="4978"/>
                </a:lnTo>
                <a:lnTo>
                  <a:pt x="1406257" y="286890"/>
                </a:lnTo>
                <a:lnTo>
                  <a:pt x="1503389" y="286890"/>
                </a:lnTo>
                <a:lnTo>
                  <a:pt x="1541285" y="280610"/>
                </a:lnTo>
                <a:lnTo>
                  <a:pt x="1570782" y="262939"/>
                </a:lnTo>
                <a:lnTo>
                  <a:pt x="1589503" y="236220"/>
                </a:lnTo>
                <a:lnTo>
                  <a:pt x="1458442" y="236220"/>
                </a:lnTo>
                <a:lnTo>
                  <a:pt x="1458442" y="164235"/>
                </a:lnTo>
                <a:lnTo>
                  <a:pt x="1588570" y="164235"/>
                </a:lnTo>
                <a:lnTo>
                  <a:pt x="1583783" y="151544"/>
                </a:lnTo>
                <a:lnTo>
                  <a:pt x="1555912" y="125074"/>
                </a:lnTo>
                <a:lnTo>
                  <a:pt x="1503389" y="113536"/>
                </a:lnTo>
                <a:lnTo>
                  <a:pt x="1458442" y="113536"/>
                </a:lnTo>
                <a:lnTo>
                  <a:pt x="1458442" y="55651"/>
                </a:lnTo>
                <a:lnTo>
                  <a:pt x="1570823" y="55651"/>
                </a:lnTo>
                <a:lnTo>
                  <a:pt x="1570823" y="4978"/>
                </a:lnTo>
                <a:close/>
              </a:path>
              <a:path w="3291840" h="340359">
                <a:moveTo>
                  <a:pt x="1588570" y="164235"/>
                </a:moveTo>
                <a:lnTo>
                  <a:pt x="1503795" y="164235"/>
                </a:lnTo>
                <a:lnTo>
                  <a:pt x="1523974" y="168011"/>
                </a:lnTo>
                <a:lnTo>
                  <a:pt x="1536448" y="177322"/>
                </a:lnTo>
                <a:lnTo>
                  <a:pt x="1542783" y="189137"/>
                </a:lnTo>
                <a:lnTo>
                  <a:pt x="1544547" y="200428"/>
                </a:lnTo>
                <a:lnTo>
                  <a:pt x="1542196" y="213565"/>
                </a:lnTo>
                <a:lnTo>
                  <a:pt x="1534882" y="225030"/>
                </a:lnTo>
                <a:lnTo>
                  <a:pt x="1522212" y="233142"/>
                </a:lnTo>
                <a:lnTo>
                  <a:pt x="1503795" y="236220"/>
                </a:lnTo>
                <a:lnTo>
                  <a:pt x="1589503" y="236220"/>
                </a:lnTo>
                <a:lnTo>
                  <a:pt x="1589918" y="235627"/>
                </a:lnTo>
                <a:lnTo>
                  <a:pt x="1596732" y="200428"/>
                </a:lnTo>
                <a:lnTo>
                  <a:pt x="1594793" y="180734"/>
                </a:lnTo>
                <a:lnTo>
                  <a:pt x="1588570" y="164235"/>
                </a:lnTo>
                <a:close/>
              </a:path>
              <a:path w="3291840" h="340359">
                <a:moveTo>
                  <a:pt x="1687042" y="4978"/>
                </a:moveTo>
                <a:lnTo>
                  <a:pt x="1634857" y="4978"/>
                </a:lnTo>
                <a:lnTo>
                  <a:pt x="1634857" y="286890"/>
                </a:lnTo>
                <a:lnTo>
                  <a:pt x="1821916" y="286890"/>
                </a:lnTo>
                <a:lnTo>
                  <a:pt x="1821916" y="340257"/>
                </a:lnTo>
                <a:lnTo>
                  <a:pt x="1874102" y="340257"/>
                </a:lnTo>
                <a:lnTo>
                  <a:pt x="1874102" y="236220"/>
                </a:lnTo>
                <a:lnTo>
                  <a:pt x="1687042" y="236220"/>
                </a:lnTo>
                <a:lnTo>
                  <a:pt x="1687042" y="4978"/>
                </a:lnTo>
                <a:close/>
              </a:path>
              <a:path w="3291840" h="340359">
                <a:moveTo>
                  <a:pt x="1842098" y="4978"/>
                </a:moveTo>
                <a:lnTo>
                  <a:pt x="1789912" y="4978"/>
                </a:lnTo>
                <a:lnTo>
                  <a:pt x="1789912" y="236220"/>
                </a:lnTo>
                <a:lnTo>
                  <a:pt x="1842098" y="236220"/>
                </a:lnTo>
                <a:lnTo>
                  <a:pt x="1842098" y="4978"/>
                </a:lnTo>
                <a:close/>
              </a:path>
              <a:path w="3291840" h="340359">
                <a:moveTo>
                  <a:pt x="2031072" y="97152"/>
                </a:moveTo>
                <a:lnTo>
                  <a:pt x="1978113" y="146684"/>
                </a:lnTo>
                <a:lnTo>
                  <a:pt x="1978113" y="185165"/>
                </a:lnTo>
                <a:lnTo>
                  <a:pt x="2031072" y="235101"/>
                </a:lnTo>
                <a:lnTo>
                  <a:pt x="2031072" y="188213"/>
                </a:lnTo>
                <a:lnTo>
                  <a:pt x="2005571" y="165732"/>
                </a:lnTo>
                <a:lnTo>
                  <a:pt x="2031072" y="144018"/>
                </a:lnTo>
                <a:lnTo>
                  <a:pt x="2031072" y="97152"/>
                </a:lnTo>
                <a:close/>
              </a:path>
              <a:path w="3291840" h="340359">
                <a:moveTo>
                  <a:pt x="2112224" y="97152"/>
                </a:moveTo>
                <a:lnTo>
                  <a:pt x="2059268" y="146684"/>
                </a:lnTo>
                <a:lnTo>
                  <a:pt x="2059268" y="185165"/>
                </a:lnTo>
                <a:lnTo>
                  <a:pt x="2112224" y="235101"/>
                </a:lnTo>
                <a:lnTo>
                  <a:pt x="2112224" y="188213"/>
                </a:lnTo>
                <a:lnTo>
                  <a:pt x="2086700" y="165732"/>
                </a:lnTo>
                <a:lnTo>
                  <a:pt x="2112224" y="144018"/>
                </a:lnTo>
                <a:lnTo>
                  <a:pt x="2112224" y="97152"/>
                </a:lnTo>
                <a:close/>
              </a:path>
              <a:path w="3291840" h="340359">
                <a:moveTo>
                  <a:pt x="2316822" y="4978"/>
                </a:moveTo>
                <a:lnTo>
                  <a:pt x="2165565" y="4978"/>
                </a:lnTo>
                <a:lnTo>
                  <a:pt x="2165565" y="286890"/>
                </a:lnTo>
                <a:lnTo>
                  <a:pt x="2316822" y="286890"/>
                </a:lnTo>
                <a:lnTo>
                  <a:pt x="2316822" y="236220"/>
                </a:lnTo>
                <a:lnTo>
                  <a:pt x="2217761" y="236220"/>
                </a:lnTo>
                <a:lnTo>
                  <a:pt x="2217761" y="171450"/>
                </a:lnTo>
                <a:lnTo>
                  <a:pt x="2312633" y="171450"/>
                </a:lnTo>
                <a:lnTo>
                  <a:pt x="2312633" y="120801"/>
                </a:lnTo>
                <a:lnTo>
                  <a:pt x="2217761" y="120801"/>
                </a:lnTo>
                <a:lnTo>
                  <a:pt x="2217761" y="55651"/>
                </a:lnTo>
                <a:lnTo>
                  <a:pt x="2316822" y="55651"/>
                </a:lnTo>
                <a:lnTo>
                  <a:pt x="2316822" y="4978"/>
                </a:lnTo>
                <a:close/>
              </a:path>
              <a:path w="3291840" h="340359">
                <a:moveTo>
                  <a:pt x="2400631" y="4978"/>
                </a:moveTo>
                <a:lnTo>
                  <a:pt x="2339682" y="4978"/>
                </a:lnTo>
                <a:lnTo>
                  <a:pt x="2436836" y="145947"/>
                </a:lnTo>
                <a:lnTo>
                  <a:pt x="2339682" y="286890"/>
                </a:lnTo>
                <a:lnTo>
                  <a:pt x="2400631" y="286890"/>
                </a:lnTo>
                <a:lnTo>
                  <a:pt x="2467306" y="189381"/>
                </a:lnTo>
                <a:lnTo>
                  <a:pt x="2527852" y="189381"/>
                </a:lnTo>
                <a:lnTo>
                  <a:pt x="2497799" y="145947"/>
                </a:lnTo>
                <a:lnTo>
                  <a:pt x="2527600" y="102870"/>
                </a:lnTo>
                <a:lnTo>
                  <a:pt x="2467306" y="102870"/>
                </a:lnTo>
                <a:lnTo>
                  <a:pt x="2400631" y="4978"/>
                </a:lnTo>
                <a:close/>
              </a:path>
              <a:path w="3291840" h="340359">
                <a:moveTo>
                  <a:pt x="2527852" y="189381"/>
                </a:moveTo>
                <a:lnTo>
                  <a:pt x="2467306" y="189381"/>
                </a:lnTo>
                <a:lnTo>
                  <a:pt x="2534375" y="286890"/>
                </a:lnTo>
                <a:lnTo>
                  <a:pt x="2595322" y="286890"/>
                </a:lnTo>
                <a:lnTo>
                  <a:pt x="2527852" y="189381"/>
                </a:lnTo>
                <a:close/>
              </a:path>
              <a:path w="3291840" h="340359">
                <a:moveTo>
                  <a:pt x="2595322" y="4978"/>
                </a:moveTo>
                <a:lnTo>
                  <a:pt x="2534375" y="4978"/>
                </a:lnTo>
                <a:lnTo>
                  <a:pt x="2467306" y="102870"/>
                </a:lnTo>
                <a:lnTo>
                  <a:pt x="2527600" y="102870"/>
                </a:lnTo>
                <a:lnTo>
                  <a:pt x="2595322" y="4978"/>
                </a:lnTo>
                <a:close/>
              </a:path>
              <a:path w="3291840" h="340359">
                <a:moveTo>
                  <a:pt x="2701634" y="4978"/>
                </a:moveTo>
                <a:lnTo>
                  <a:pt x="2622765" y="4978"/>
                </a:lnTo>
                <a:lnTo>
                  <a:pt x="2622765" y="286890"/>
                </a:lnTo>
                <a:lnTo>
                  <a:pt x="2674961" y="286890"/>
                </a:lnTo>
                <a:lnTo>
                  <a:pt x="2674961" y="180211"/>
                </a:lnTo>
                <a:lnTo>
                  <a:pt x="2701634" y="180211"/>
                </a:lnTo>
                <a:lnTo>
                  <a:pt x="2751967" y="171562"/>
                </a:lnTo>
                <a:lnTo>
                  <a:pt x="2782833" y="149875"/>
                </a:lnTo>
                <a:lnTo>
                  <a:pt x="2793964" y="129538"/>
                </a:lnTo>
                <a:lnTo>
                  <a:pt x="2674961" y="129538"/>
                </a:lnTo>
                <a:lnTo>
                  <a:pt x="2674961" y="55651"/>
                </a:lnTo>
                <a:lnTo>
                  <a:pt x="2793767" y="55651"/>
                </a:lnTo>
                <a:lnTo>
                  <a:pt x="2785976" y="38969"/>
                </a:lnTo>
                <a:lnTo>
                  <a:pt x="2755503" y="14975"/>
                </a:lnTo>
                <a:lnTo>
                  <a:pt x="2701634" y="4978"/>
                </a:lnTo>
                <a:close/>
              </a:path>
              <a:path w="3291840" h="340359">
                <a:moveTo>
                  <a:pt x="2793767" y="55651"/>
                </a:moveTo>
                <a:lnTo>
                  <a:pt x="2705825" y="55651"/>
                </a:lnTo>
                <a:lnTo>
                  <a:pt x="2718579" y="56546"/>
                </a:lnTo>
                <a:lnTo>
                  <a:pt x="2733254" y="61115"/>
                </a:lnTo>
                <a:lnTo>
                  <a:pt x="2745356" y="72184"/>
                </a:lnTo>
                <a:lnTo>
                  <a:pt x="2750389" y="92580"/>
                </a:lnTo>
                <a:lnTo>
                  <a:pt x="2745356" y="112982"/>
                </a:lnTo>
                <a:lnTo>
                  <a:pt x="2733254" y="124061"/>
                </a:lnTo>
                <a:lnTo>
                  <a:pt x="2718579" y="128639"/>
                </a:lnTo>
                <a:lnTo>
                  <a:pt x="2705825" y="129538"/>
                </a:lnTo>
                <a:lnTo>
                  <a:pt x="2793964" y="129538"/>
                </a:lnTo>
                <a:lnTo>
                  <a:pt x="2798340" y="121544"/>
                </a:lnTo>
                <a:lnTo>
                  <a:pt x="2802596" y="92962"/>
                </a:lnTo>
                <a:lnTo>
                  <a:pt x="2799519" y="67964"/>
                </a:lnTo>
                <a:lnTo>
                  <a:pt x="2793767" y="55651"/>
                </a:lnTo>
                <a:close/>
              </a:path>
              <a:path w="3291840" h="340359">
                <a:moveTo>
                  <a:pt x="2970237" y="0"/>
                </a:moveTo>
                <a:lnTo>
                  <a:pt x="2922451" y="7507"/>
                </a:lnTo>
                <a:lnTo>
                  <a:pt x="2881559" y="28419"/>
                </a:lnTo>
                <a:lnTo>
                  <a:pt x="2849701" y="60321"/>
                </a:lnTo>
                <a:lnTo>
                  <a:pt x="2829017" y="100801"/>
                </a:lnTo>
                <a:lnTo>
                  <a:pt x="2821647" y="147444"/>
                </a:lnTo>
                <a:lnTo>
                  <a:pt x="2829053" y="193973"/>
                </a:lnTo>
                <a:lnTo>
                  <a:pt x="2849807" y="234177"/>
                </a:lnTo>
                <a:lnTo>
                  <a:pt x="2881718" y="265750"/>
                </a:lnTo>
                <a:lnTo>
                  <a:pt x="2922592" y="286386"/>
                </a:lnTo>
                <a:lnTo>
                  <a:pt x="2970237" y="293777"/>
                </a:lnTo>
                <a:lnTo>
                  <a:pt x="3017876" y="286386"/>
                </a:lnTo>
                <a:lnTo>
                  <a:pt x="3058747" y="265750"/>
                </a:lnTo>
                <a:lnTo>
                  <a:pt x="3081661" y="243077"/>
                </a:lnTo>
                <a:lnTo>
                  <a:pt x="2969855" y="243077"/>
                </a:lnTo>
                <a:lnTo>
                  <a:pt x="2931867" y="235457"/>
                </a:lnTo>
                <a:lnTo>
                  <a:pt x="2901413" y="214693"/>
                </a:lnTo>
                <a:lnTo>
                  <a:pt x="2881175" y="183927"/>
                </a:lnTo>
                <a:lnTo>
                  <a:pt x="2873833" y="146303"/>
                </a:lnTo>
                <a:lnTo>
                  <a:pt x="2881126" y="109184"/>
                </a:lnTo>
                <a:lnTo>
                  <a:pt x="2901314" y="78784"/>
                </a:lnTo>
                <a:lnTo>
                  <a:pt x="2931863" y="58242"/>
                </a:lnTo>
                <a:lnTo>
                  <a:pt x="2970237" y="50698"/>
                </a:lnTo>
                <a:lnTo>
                  <a:pt x="3081154" y="50698"/>
                </a:lnTo>
                <a:lnTo>
                  <a:pt x="3058907" y="28419"/>
                </a:lnTo>
                <a:lnTo>
                  <a:pt x="3018018" y="7507"/>
                </a:lnTo>
                <a:lnTo>
                  <a:pt x="2970237" y="0"/>
                </a:lnTo>
                <a:close/>
              </a:path>
              <a:path w="3291840" h="340359">
                <a:moveTo>
                  <a:pt x="3081154" y="50698"/>
                </a:moveTo>
                <a:lnTo>
                  <a:pt x="2970237" y="50698"/>
                </a:lnTo>
                <a:lnTo>
                  <a:pt x="3008605" y="58242"/>
                </a:lnTo>
                <a:lnTo>
                  <a:pt x="3039151" y="78784"/>
                </a:lnTo>
                <a:lnTo>
                  <a:pt x="3059338" y="109184"/>
                </a:lnTo>
                <a:lnTo>
                  <a:pt x="3066630" y="146303"/>
                </a:lnTo>
                <a:lnTo>
                  <a:pt x="3059384" y="183606"/>
                </a:lnTo>
                <a:lnTo>
                  <a:pt x="3039241" y="214407"/>
                </a:lnTo>
                <a:lnTo>
                  <a:pt x="3008599" y="235350"/>
                </a:lnTo>
                <a:lnTo>
                  <a:pt x="2969855" y="243077"/>
                </a:lnTo>
                <a:lnTo>
                  <a:pt x="3081661" y="243077"/>
                </a:lnTo>
                <a:lnTo>
                  <a:pt x="3090656" y="234177"/>
                </a:lnTo>
                <a:lnTo>
                  <a:pt x="3111410" y="193973"/>
                </a:lnTo>
                <a:lnTo>
                  <a:pt x="3118816" y="147444"/>
                </a:lnTo>
                <a:lnTo>
                  <a:pt x="3111446" y="100801"/>
                </a:lnTo>
                <a:lnTo>
                  <a:pt x="3090763" y="60321"/>
                </a:lnTo>
                <a:lnTo>
                  <a:pt x="3081154" y="50698"/>
                </a:lnTo>
                <a:close/>
              </a:path>
              <a:path w="3291840" h="340359">
                <a:moveTo>
                  <a:pt x="3238830" y="97152"/>
                </a:moveTo>
                <a:lnTo>
                  <a:pt x="3238830" y="144018"/>
                </a:lnTo>
                <a:lnTo>
                  <a:pt x="3264739" y="165732"/>
                </a:lnTo>
                <a:lnTo>
                  <a:pt x="3238830" y="188213"/>
                </a:lnTo>
                <a:lnTo>
                  <a:pt x="3238830" y="235101"/>
                </a:lnTo>
                <a:lnTo>
                  <a:pt x="3291789" y="185165"/>
                </a:lnTo>
                <a:lnTo>
                  <a:pt x="3291789" y="146684"/>
                </a:lnTo>
                <a:lnTo>
                  <a:pt x="3238830" y="97152"/>
                </a:lnTo>
                <a:close/>
              </a:path>
              <a:path w="3291840" h="340359">
                <a:moveTo>
                  <a:pt x="3157689" y="97152"/>
                </a:moveTo>
                <a:lnTo>
                  <a:pt x="3157689" y="144018"/>
                </a:lnTo>
                <a:lnTo>
                  <a:pt x="3183599" y="165732"/>
                </a:lnTo>
                <a:lnTo>
                  <a:pt x="3157689" y="188213"/>
                </a:lnTo>
                <a:lnTo>
                  <a:pt x="3157689" y="235101"/>
                </a:lnTo>
                <a:lnTo>
                  <a:pt x="3210648" y="185165"/>
                </a:lnTo>
                <a:lnTo>
                  <a:pt x="3210648" y="146684"/>
                </a:lnTo>
                <a:lnTo>
                  <a:pt x="3157689" y="97152"/>
                </a:lnTo>
                <a:close/>
              </a:path>
            </a:pathLst>
          </a:custGeom>
          <a:solidFill>
            <a:srgbClr val="0000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790756" y="806478"/>
            <a:ext cx="1624330" cy="236854"/>
          </a:xfrm>
          <a:custGeom>
            <a:avLst/>
            <a:gdLst/>
            <a:ahLst/>
            <a:cxnLst/>
            <a:rect l="l" t="t" r="r" b="b"/>
            <a:pathLst>
              <a:path w="1624329" h="236855">
                <a:moveTo>
                  <a:pt x="135125" y="0"/>
                </a:moveTo>
                <a:lnTo>
                  <a:pt x="0" y="0"/>
                </a:lnTo>
                <a:lnTo>
                  <a:pt x="0" y="187970"/>
                </a:lnTo>
                <a:lnTo>
                  <a:pt x="18780" y="187970"/>
                </a:lnTo>
                <a:lnTo>
                  <a:pt x="18780" y="17042"/>
                </a:lnTo>
                <a:lnTo>
                  <a:pt x="135125" y="17042"/>
                </a:lnTo>
                <a:lnTo>
                  <a:pt x="135125" y="0"/>
                </a:lnTo>
                <a:close/>
              </a:path>
              <a:path w="1624329" h="236855">
                <a:moveTo>
                  <a:pt x="135125" y="17042"/>
                </a:moveTo>
                <a:lnTo>
                  <a:pt x="116329" y="17042"/>
                </a:lnTo>
                <a:lnTo>
                  <a:pt x="116329" y="187970"/>
                </a:lnTo>
                <a:lnTo>
                  <a:pt x="135125" y="187970"/>
                </a:lnTo>
                <a:lnTo>
                  <a:pt x="135125" y="17042"/>
                </a:lnTo>
                <a:close/>
              </a:path>
              <a:path w="1624329" h="236855">
                <a:moveTo>
                  <a:pt x="236980" y="45755"/>
                </a:moveTo>
                <a:lnTo>
                  <a:pt x="205733" y="52320"/>
                </a:lnTo>
                <a:lnTo>
                  <a:pt x="183064" y="69337"/>
                </a:lnTo>
                <a:lnTo>
                  <a:pt x="169257" y="92788"/>
                </a:lnTo>
                <a:lnTo>
                  <a:pt x="164592" y="118656"/>
                </a:lnTo>
                <a:lnTo>
                  <a:pt x="170148" y="147567"/>
                </a:lnTo>
                <a:lnTo>
                  <a:pt x="185442" y="170573"/>
                </a:lnTo>
                <a:lnTo>
                  <a:pt x="208407" y="185771"/>
                </a:lnTo>
                <a:lnTo>
                  <a:pt x="236980" y="191260"/>
                </a:lnTo>
                <a:lnTo>
                  <a:pt x="259334" y="187899"/>
                </a:lnTo>
                <a:lnTo>
                  <a:pt x="278643" y="178256"/>
                </a:lnTo>
                <a:lnTo>
                  <a:pt x="282693" y="174268"/>
                </a:lnTo>
                <a:lnTo>
                  <a:pt x="236980" y="174268"/>
                </a:lnTo>
                <a:lnTo>
                  <a:pt x="216725" y="170500"/>
                </a:lnTo>
                <a:lnTo>
                  <a:pt x="200474" y="160135"/>
                </a:lnTo>
                <a:lnTo>
                  <a:pt x="189271" y="144581"/>
                </a:lnTo>
                <a:lnTo>
                  <a:pt x="184161" y="125247"/>
                </a:lnTo>
                <a:lnTo>
                  <a:pt x="308353" y="125247"/>
                </a:lnTo>
                <a:lnTo>
                  <a:pt x="306093" y="108201"/>
                </a:lnTo>
                <a:lnTo>
                  <a:pt x="184161" y="108201"/>
                </a:lnTo>
                <a:lnTo>
                  <a:pt x="190576" y="89969"/>
                </a:lnTo>
                <a:lnTo>
                  <a:pt x="202270" y="75586"/>
                </a:lnTo>
                <a:lnTo>
                  <a:pt x="218114" y="66151"/>
                </a:lnTo>
                <a:lnTo>
                  <a:pt x="236980" y="62762"/>
                </a:lnTo>
                <a:lnTo>
                  <a:pt x="281598" y="62762"/>
                </a:lnTo>
                <a:lnTo>
                  <a:pt x="270350" y="53139"/>
                </a:lnTo>
                <a:lnTo>
                  <a:pt x="236980" y="45755"/>
                </a:lnTo>
                <a:close/>
              </a:path>
              <a:path w="1624329" h="236855">
                <a:moveTo>
                  <a:pt x="305066" y="142772"/>
                </a:moveTo>
                <a:lnTo>
                  <a:pt x="285483" y="142772"/>
                </a:lnTo>
                <a:lnTo>
                  <a:pt x="277339" y="155730"/>
                </a:lnTo>
                <a:lnTo>
                  <a:pt x="266193" y="165664"/>
                </a:lnTo>
                <a:lnTo>
                  <a:pt x="252566" y="172025"/>
                </a:lnTo>
                <a:lnTo>
                  <a:pt x="236980" y="174268"/>
                </a:lnTo>
                <a:lnTo>
                  <a:pt x="282693" y="174268"/>
                </a:lnTo>
                <a:lnTo>
                  <a:pt x="294141" y="162993"/>
                </a:lnTo>
                <a:lnTo>
                  <a:pt x="305066" y="142772"/>
                </a:lnTo>
                <a:close/>
              </a:path>
              <a:path w="1624329" h="236855">
                <a:moveTo>
                  <a:pt x="281598" y="62762"/>
                </a:moveTo>
                <a:lnTo>
                  <a:pt x="236980" y="62762"/>
                </a:lnTo>
                <a:lnTo>
                  <a:pt x="254392" y="65899"/>
                </a:lnTo>
                <a:lnTo>
                  <a:pt x="269560" y="74913"/>
                </a:lnTo>
                <a:lnTo>
                  <a:pt x="281202" y="89212"/>
                </a:lnTo>
                <a:lnTo>
                  <a:pt x="288036" y="108201"/>
                </a:lnTo>
                <a:lnTo>
                  <a:pt x="306093" y="108201"/>
                </a:lnTo>
                <a:lnTo>
                  <a:pt x="304703" y="97716"/>
                </a:lnTo>
                <a:lnTo>
                  <a:pt x="292480" y="72070"/>
                </a:lnTo>
                <a:lnTo>
                  <a:pt x="281598" y="62762"/>
                </a:lnTo>
                <a:close/>
              </a:path>
              <a:path w="1624329" h="236855">
                <a:moveTo>
                  <a:pt x="352792" y="49046"/>
                </a:moveTo>
                <a:lnTo>
                  <a:pt x="335037" y="49046"/>
                </a:lnTo>
                <a:lnTo>
                  <a:pt x="335037" y="236753"/>
                </a:lnTo>
                <a:lnTo>
                  <a:pt x="353796" y="236753"/>
                </a:lnTo>
                <a:lnTo>
                  <a:pt x="353796" y="162064"/>
                </a:lnTo>
                <a:lnTo>
                  <a:pt x="373545" y="162064"/>
                </a:lnTo>
                <a:lnTo>
                  <a:pt x="368076" y="158358"/>
                </a:lnTo>
                <a:lnTo>
                  <a:pt x="356824" y="140944"/>
                </a:lnTo>
                <a:lnTo>
                  <a:pt x="352792" y="119419"/>
                </a:lnTo>
                <a:lnTo>
                  <a:pt x="356831" y="97374"/>
                </a:lnTo>
                <a:lnTo>
                  <a:pt x="368137" y="79364"/>
                </a:lnTo>
                <a:lnTo>
                  <a:pt x="377356" y="72910"/>
                </a:lnTo>
                <a:lnTo>
                  <a:pt x="352792" y="72910"/>
                </a:lnTo>
                <a:lnTo>
                  <a:pt x="352792" y="49046"/>
                </a:lnTo>
                <a:close/>
              </a:path>
              <a:path w="1624329" h="236855">
                <a:moveTo>
                  <a:pt x="373545" y="162064"/>
                </a:moveTo>
                <a:lnTo>
                  <a:pt x="354314" y="162064"/>
                </a:lnTo>
                <a:lnTo>
                  <a:pt x="359856" y="170060"/>
                </a:lnTo>
                <a:lnTo>
                  <a:pt x="369877" y="179715"/>
                </a:lnTo>
                <a:lnTo>
                  <a:pt x="385330" y="187843"/>
                </a:lnTo>
                <a:lnTo>
                  <a:pt x="407173" y="191260"/>
                </a:lnTo>
                <a:lnTo>
                  <a:pt x="436797" y="185815"/>
                </a:lnTo>
                <a:lnTo>
                  <a:pt x="454846" y="174268"/>
                </a:lnTo>
                <a:lnTo>
                  <a:pt x="407173" y="174268"/>
                </a:lnTo>
                <a:lnTo>
                  <a:pt x="385281" y="170016"/>
                </a:lnTo>
                <a:lnTo>
                  <a:pt x="373545" y="162064"/>
                </a:lnTo>
                <a:close/>
              </a:path>
              <a:path w="1624329" h="236855">
                <a:moveTo>
                  <a:pt x="454121" y="62762"/>
                </a:moveTo>
                <a:lnTo>
                  <a:pt x="407667" y="62762"/>
                </a:lnTo>
                <a:lnTo>
                  <a:pt x="429357" y="67106"/>
                </a:lnTo>
                <a:lnTo>
                  <a:pt x="446846" y="79025"/>
                </a:lnTo>
                <a:lnTo>
                  <a:pt x="458522" y="96849"/>
                </a:lnTo>
                <a:lnTo>
                  <a:pt x="462772" y="118907"/>
                </a:lnTo>
                <a:lnTo>
                  <a:pt x="458403" y="140840"/>
                </a:lnTo>
                <a:lnTo>
                  <a:pt x="446488" y="158395"/>
                </a:lnTo>
                <a:lnTo>
                  <a:pt x="428860" y="170016"/>
                </a:lnTo>
                <a:lnTo>
                  <a:pt x="407173" y="174268"/>
                </a:lnTo>
                <a:lnTo>
                  <a:pt x="454846" y="174268"/>
                </a:lnTo>
                <a:lnTo>
                  <a:pt x="460375" y="170731"/>
                </a:lnTo>
                <a:lnTo>
                  <a:pt x="475955" y="147883"/>
                </a:lnTo>
                <a:lnTo>
                  <a:pt x="481529" y="119419"/>
                </a:lnTo>
                <a:lnTo>
                  <a:pt x="481539" y="118907"/>
                </a:lnTo>
                <a:lnTo>
                  <a:pt x="476890" y="92776"/>
                </a:lnTo>
                <a:lnTo>
                  <a:pt x="462909" y="69203"/>
                </a:lnTo>
                <a:lnTo>
                  <a:pt x="454121" y="62762"/>
                </a:lnTo>
                <a:close/>
              </a:path>
              <a:path w="1624329" h="236855">
                <a:moveTo>
                  <a:pt x="407667" y="45755"/>
                </a:moveTo>
                <a:lnTo>
                  <a:pt x="396250" y="46608"/>
                </a:lnTo>
                <a:lnTo>
                  <a:pt x="382209" y="50293"/>
                </a:lnTo>
                <a:lnTo>
                  <a:pt x="367308" y="58498"/>
                </a:lnTo>
                <a:lnTo>
                  <a:pt x="353314" y="72910"/>
                </a:lnTo>
                <a:lnTo>
                  <a:pt x="377356" y="72910"/>
                </a:lnTo>
                <a:lnTo>
                  <a:pt x="385489" y="67217"/>
                </a:lnTo>
                <a:lnTo>
                  <a:pt x="407667" y="62762"/>
                </a:lnTo>
                <a:lnTo>
                  <a:pt x="454121" y="62762"/>
                </a:lnTo>
                <a:lnTo>
                  <a:pt x="439786" y="52254"/>
                </a:lnTo>
                <a:lnTo>
                  <a:pt x="407667" y="45755"/>
                </a:lnTo>
                <a:close/>
              </a:path>
              <a:path w="1624329" h="236855">
                <a:moveTo>
                  <a:pt x="558010" y="49046"/>
                </a:moveTo>
                <a:lnTo>
                  <a:pt x="508251" y="49046"/>
                </a:lnTo>
                <a:lnTo>
                  <a:pt x="508251" y="187970"/>
                </a:lnTo>
                <a:lnTo>
                  <a:pt x="559572" y="187970"/>
                </a:lnTo>
                <a:lnTo>
                  <a:pt x="578980" y="184737"/>
                </a:lnTo>
                <a:lnTo>
                  <a:pt x="592962" y="176003"/>
                </a:lnTo>
                <a:lnTo>
                  <a:pt x="596294" y="170967"/>
                </a:lnTo>
                <a:lnTo>
                  <a:pt x="527061" y="170967"/>
                </a:lnTo>
                <a:lnTo>
                  <a:pt x="527061" y="125247"/>
                </a:lnTo>
                <a:lnTo>
                  <a:pt x="596336" y="125247"/>
                </a:lnTo>
                <a:lnTo>
                  <a:pt x="590339" y="119326"/>
                </a:lnTo>
                <a:lnTo>
                  <a:pt x="580644" y="114847"/>
                </a:lnTo>
                <a:lnTo>
                  <a:pt x="588263" y="110174"/>
                </a:lnTo>
                <a:lnTo>
                  <a:pt x="590025" y="108201"/>
                </a:lnTo>
                <a:lnTo>
                  <a:pt x="527061" y="108201"/>
                </a:lnTo>
                <a:lnTo>
                  <a:pt x="527061" y="66052"/>
                </a:lnTo>
                <a:lnTo>
                  <a:pt x="593400" y="66052"/>
                </a:lnTo>
                <a:lnTo>
                  <a:pt x="590805" y="61303"/>
                </a:lnTo>
                <a:lnTo>
                  <a:pt x="578172" y="52484"/>
                </a:lnTo>
                <a:lnTo>
                  <a:pt x="558010" y="49046"/>
                </a:lnTo>
                <a:close/>
              </a:path>
              <a:path w="1624329" h="236855">
                <a:moveTo>
                  <a:pt x="596336" y="125247"/>
                </a:moveTo>
                <a:lnTo>
                  <a:pt x="557527" y="125247"/>
                </a:lnTo>
                <a:lnTo>
                  <a:pt x="572932" y="127995"/>
                </a:lnTo>
                <a:lnTo>
                  <a:pt x="581315" y="134480"/>
                </a:lnTo>
                <a:lnTo>
                  <a:pt x="584792" y="142064"/>
                </a:lnTo>
                <a:lnTo>
                  <a:pt x="585481" y="148107"/>
                </a:lnTo>
                <a:lnTo>
                  <a:pt x="584223" y="155755"/>
                </a:lnTo>
                <a:lnTo>
                  <a:pt x="579796" y="163160"/>
                </a:lnTo>
                <a:lnTo>
                  <a:pt x="571223" y="168754"/>
                </a:lnTo>
                <a:lnTo>
                  <a:pt x="557527" y="170967"/>
                </a:lnTo>
                <a:lnTo>
                  <a:pt x="596294" y="170967"/>
                </a:lnTo>
                <a:lnTo>
                  <a:pt x="601422" y="163217"/>
                </a:lnTo>
                <a:lnTo>
                  <a:pt x="604263" y="147826"/>
                </a:lnTo>
                <a:lnTo>
                  <a:pt x="602574" y="136367"/>
                </a:lnTo>
                <a:lnTo>
                  <a:pt x="597791" y="126683"/>
                </a:lnTo>
                <a:lnTo>
                  <a:pt x="596336" y="125247"/>
                </a:lnTo>
                <a:close/>
              </a:path>
              <a:path w="1624329" h="236855">
                <a:moveTo>
                  <a:pt x="593400" y="66052"/>
                </a:moveTo>
                <a:lnTo>
                  <a:pt x="556779" y="66052"/>
                </a:lnTo>
                <a:lnTo>
                  <a:pt x="562284" y="66332"/>
                </a:lnTo>
                <a:lnTo>
                  <a:pt x="570197" y="68468"/>
                </a:lnTo>
                <a:lnTo>
                  <a:pt x="577304" y="74410"/>
                </a:lnTo>
                <a:lnTo>
                  <a:pt x="580387" y="86104"/>
                </a:lnTo>
                <a:lnTo>
                  <a:pt x="578768" y="95252"/>
                </a:lnTo>
                <a:lnTo>
                  <a:pt x="574103" y="102215"/>
                </a:lnTo>
                <a:lnTo>
                  <a:pt x="566678" y="106647"/>
                </a:lnTo>
                <a:lnTo>
                  <a:pt x="556779" y="108201"/>
                </a:lnTo>
                <a:lnTo>
                  <a:pt x="590025" y="108201"/>
                </a:lnTo>
                <a:lnTo>
                  <a:pt x="594116" y="103622"/>
                </a:lnTo>
                <a:lnTo>
                  <a:pt x="597871" y="95497"/>
                </a:lnTo>
                <a:lnTo>
                  <a:pt x="599197" y="86104"/>
                </a:lnTo>
                <a:lnTo>
                  <a:pt x="597337" y="73258"/>
                </a:lnTo>
                <a:lnTo>
                  <a:pt x="593400" y="66052"/>
                </a:lnTo>
                <a:close/>
              </a:path>
              <a:path w="1624329" h="236855">
                <a:moveTo>
                  <a:pt x="648982" y="49046"/>
                </a:moveTo>
                <a:lnTo>
                  <a:pt x="630172" y="49046"/>
                </a:lnTo>
                <a:lnTo>
                  <a:pt x="630172" y="187970"/>
                </a:lnTo>
                <a:lnTo>
                  <a:pt x="686318" y="187970"/>
                </a:lnTo>
                <a:lnTo>
                  <a:pt x="709554" y="183515"/>
                </a:lnTo>
                <a:lnTo>
                  <a:pt x="724034" y="172514"/>
                </a:lnTo>
                <a:lnTo>
                  <a:pt x="724855" y="170967"/>
                </a:lnTo>
                <a:lnTo>
                  <a:pt x="648982" y="170967"/>
                </a:lnTo>
                <a:lnTo>
                  <a:pt x="648982" y="119148"/>
                </a:lnTo>
                <a:lnTo>
                  <a:pt x="724855" y="119148"/>
                </a:lnTo>
                <a:lnTo>
                  <a:pt x="724034" y="117601"/>
                </a:lnTo>
                <a:lnTo>
                  <a:pt x="709554" y="106600"/>
                </a:lnTo>
                <a:lnTo>
                  <a:pt x="686318" y="102146"/>
                </a:lnTo>
                <a:lnTo>
                  <a:pt x="648982" y="102146"/>
                </a:lnTo>
                <a:lnTo>
                  <a:pt x="648982" y="49046"/>
                </a:lnTo>
                <a:close/>
              </a:path>
              <a:path w="1624329" h="236855">
                <a:moveTo>
                  <a:pt x="724855" y="119148"/>
                </a:moveTo>
                <a:lnTo>
                  <a:pt x="686065" y="119148"/>
                </a:lnTo>
                <a:lnTo>
                  <a:pt x="698893" y="121305"/>
                </a:lnTo>
                <a:lnTo>
                  <a:pt x="707824" y="127060"/>
                </a:lnTo>
                <a:lnTo>
                  <a:pt x="713044" y="135335"/>
                </a:lnTo>
                <a:lnTo>
                  <a:pt x="714743" y="145058"/>
                </a:lnTo>
                <a:lnTo>
                  <a:pt x="713044" y="154791"/>
                </a:lnTo>
                <a:lnTo>
                  <a:pt x="707824" y="163065"/>
                </a:lnTo>
                <a:lnTo>
                  <a:pt x="698893" y="168813"/>
                </a:lnTo>
                <a:lnTo>
                  <a:pt x="686065" y="170967"/>
                </a:lnTo>
                <a:lnTo>
                  <a:pt x="724855" y="170967"/>
                </a:lnTo>
                <a:lnTo>
                  <a:pt x="731467" y="158513"/>
                </a:lnTo>
                <a:lnTo>
                  <a:pt x="733564" y="145058"/>
                </a:lnTo>
                <a:lnTo>
                  <a:pt x="731467" y="131602"/>
                </a:lnTo>
                <a:lnTo>
                  <a:pt x="724855" y="119148"/>
                </a:lnTo>
                <a:close/>
              </a:path>
              <a:path w="1624329" h="236855">
                <a:moveTo>
                  <a:pt x="770874" y="49046"/>
                </a:moveTo>
                <a:lnTo>
                  <a:pt x="752094" y="49046"/>
                </a:lnTo>
                <a:lnTo>
                  <a:pt x="752094" y="187970"/>
                </a:lnTo>
                <a:lnTo>
                  <a:pt x="770874" y="187970"/>
                </a:lnTo>
                <a:lnTo>
                  <a:pt x="770874" y="49046"/>
                </a:lnTo>
                <a:close/>
              </a:path>
              <a:path w="1624329" h="236855">
                <a:moveTo>
                  <a:pt x="821674" y="49046"/>
                </a:moveTo>
                <a:lnTo>
                  <a:pt x="802904" y="49046"/>
                </a:lnTo>
                <a:lnTo>
                  <a:pt x="802904" y="187970"/>
                </a:lnTo>
                <a:lnTo>
                  <a:pt x="821674" y="187970"/>
                </a:lnTo>
                <a:lnTo>
                  <a:pt x="841339" y="161315"/>
                </a:lnTo>
                <a:lnTo>
                  <a:pt x="821674" y="161315"/>
                </a:lnTo>
                <a:lnTo>
                  <a:pt x="821674" y="49046"/>
                </a:lnTo>
                <a:close/>
              </a:path>
              <a:path w="1624329" h="236855">
                <a:moveTo>
                  <a:pt x="923287" y="75714"/>
                </a:moveTo>
                <a:lnTo>
                  <a:pt x="904492" y="75714"/>
                </a:lnTo>
                <a:lnTo>
                  <a:pt x="904492" y="187970"/>
                </a:lnTo>
                <a:lnTo>
                  <a:pt x="923287" y="187970"/>
                </a:lnTo>
                <a:lnTo>
                  <a:pt x="923287" y="75714"/>
                </a:lnTo>
                <a:close/>
              </a:path>
              <a:path w="1624329" h="236855">
                <a:moveTo>
                  <a:pt x="923287" y="49046"/>
                </a:moveTo>
                <a:lnTo>
                  <a:pt x="904492" y="49046"/>
                </a:lnTo>
                <a:lnTo>
                  <a:pt x="821674" y="161315"/>
                </a:lnTo>
                <a:lnTo>
                  <a:pt x="841339" y="161315"/>
                </a:lnTo>
                <a:lnTo>
                  <a:pt x="904492" y="75714"/>
                </a:lnTo>
                <a:lnTo>
                  <a:pt x="923287" y="75714"/>
                </a:lnTo>
                <a:lnTo>
                  <a:pt x="923287" y="49046"/>
                </a:lnTo>
                <a:close/>
              </a:path>
              <a:path w="1624329" h="236855">
                <a:moveTo>
                  <a:pt x="840484" y="0"/>
                </a:moveTo>
                <a:lnTo>
                  <a:pt x="824482" y="0"/>
                </a:lnTo>
                <a:lnTo>
                  <a:pt x="828007" y="11017"/>
                </a:lnTo>
                <a:lnTo>
                  <a:pt x="835205" y="21362"/>
                </a:lnTo>
                <a:lnTo>
                  <a:pt x="846697" y="29037"/>
                </a:lnTo>
                <a:lnTo>
                  <a:pt x="863103" y="32039"/>
                </a:lnTo>
                <a:lnTo>
                  <a:pt x="879486" y="29037"/>
                </a:lnTo>
                <a:lnTo>
                  <a:pt x="890966" y="21362"/>
                </a:lnTo>
                <a:lnTo>
                  <a:pt x="893607" y="17564"/>
                </a:lnTo>
                <a:lnTo>
                  <a:pt x="863103" y="17564"/>
                </a:lnTo>
                <a:lnTo>
                  <a:pt x="855458" y="16504"/>
                </a:lnTo>
                <a:lnTo>
                  <a:pt x="848651" y="13273"/>
                </a:lnTo>
                <a:lnTo>
                  <a:pt x="843415" y="7797"/>
                </a:lnTo>
                <a:lnTo>
                  <a:pt x="840484" y="0"/>
                </a:lnTo>
                <a:close/>
              </a:path>
              <a:path w="1624329" h="236855">
                <a:moveTo>
                  <a:pt x="901684" y="0"/>
                </a:moveTo>
                <a:lnTo>
                  <a:pt x="885682" y="0"/>
                </a:lnTo>
                <a:lnTo>
                  <a:pt x="882769" y="7797"/>
                </a:lnTo>
                <a:lnTo>
                  <a:pt x="877537" y="13273"/>
                </a:lnTo>
                <a:lnTo>
                  <a:pt x="870732" y="16504"/>
                </a:lnTo>
                <a:lnTo>
                  <a:pt x="863103" y="17564"/>
                </a:lnTo>
                <a:lnTo>
                  <a:pt x="893607" y="17564"/>
                </a:lnTo>
                <a:lnTo>
                  <a:pt x="898160" y="11017"/>
                </a:lnTo>
                <a:lnTo>
                  <a:pt x="901684" y="0"/>
                </a:lnTo>
                <a:close/>
              </a:path>
              <a:path w="1624329" h="236855">
                <a:moveTo>
                  <a:pt x="1031227" y="147344"/>
                </a:moveTo>
                <a:lnTo>
                  <a:pt x="1010447" y="147344"/>
                </a:lnTo>
                <a:lnTo>
                  <a:pt x="1021850" y="166743"/>
                </a:lnTo>
                <a:lnTo>
                  <a:pt x="1037569" y="180446"/>
                </a:lnTo>
                <a:lnTo>
                  <a:pt x="1056669" y="188577"/>
                </a:lnTo>
                <a:lnTo>
                  <a:pt x="1078217" y="191260"/>
                </a:lnTo>
                <a:lnTo>
                  <a:pt x="1109883" y="184978"/>
                </a:lnTo>
                <a:lnTo>
                  <a:pt x="1124829" y="174268"/>
                </a:lnTo>
                <a:lnTo>
                  <a:pt x="1078217" y="174268"/>
                </a:lnTo>
                <a:lnTo>
                  <a:pt x="1065143" y="172808"/>
                </a:lnTo>
                <a:lnTo>
                  <a:pt x="1052173" y="168131"/>
                </a:lnTo>
                <a:lnTo>
                  <a:pt x="1040477" y="159791"/>
                </a:lnTo>
                <a:lnTo>
                  <a:pt x="1031227" y="147344"/>
                </a:lnTo>
                <a:close/>
              </a:path>
              <a:path w="1624329" h="236855">
                <a:moveTo>
                  <a:pt x="1124560" y="62762"/>
                </a:moveTo>
                <a:lnTo>
                  <a:pt x="1078217" y="62762"/>
                </a:lnTo>
                <a:lnTo>
                  <a:pt x="1096576" y="65790"/>
                </a:lnTo>
                <a:lnTo>
                  <a:pt x="1113083" y="74623"/>
                </a:lnTo>
                <a:lnTo>
                  <a:pt x="1125886" y="88886"/>
                </a:lnTo>
                <a:lnTo>
                  <a:pt x="1133132" y="108201"/>
                </a:lnTo>
                <a:lnTo>
                  <a:pt x="1053830" y="108201"/>
                </a:lnTo>
                <a:lnTo>
                  <a:pt x="1053830" y="125247"/>
                </a:lnTo>
                <a:lnTo>
                  <a:pt x="1133132" y="125247"/>
                </a:lnTo>
                <a:lnTo>
                  <a:pt x="1126964" y="144800"/>
                </a:lnTo>
                <a:lnTo>
                  <a:pt x="1114812" y="160329"/>
                </a:lnTo>
                <a:lnTo>
                  <a:pt x="1098092" y="170573"/>
                </a:lnTo>
                <a:lnTo>
                  <a:pt x="1078217" y="174268"/>
                </a:lnTo>
                <a:lnTo>
                  <a:pt x="1124829" y="174268"/>
                </a:lnTo>
                <a:lnTo>
                  <a:pt x="1132968" y="168435"/>
                </a:lnTo>
                <a:lnTo>
                  <a:pt x="1147095" y="145087"/>
                </a:lnTo>
                <a:lnTo>
                  <a:pt x="1151887" y="118389"/>
                </a:lnTo>
                <a:lnTo>
                  <a:pt x="1147305" y="92792"/>
                </a:lnTo>
                <a:lnTo>
                  <a:pt x="1133529" y="69408"/>
                </a:lnTo>
                <a:lnTo>
                  <a:pt x="1124560" y="62762"/>
                </a:lnTo>
                <a:close/>
              </a:path>
              <a:path w="1624329" h="236855">
                <a:moveTo>
                  <a:pt x="1078217" y="45755"/>
                </a:moveTo>
                <a:lnTo>
                  <a:pt x="1047923" y="51750"/>
                </a:lnTo>
                <a:lnTo>
                  <a:pt x="1027548" y="65528"/>
                </a:lnTo>
                <a:lnTo>
                  <a:pt x="1015496" y="80781"/>
                </a:lnTo>
                <a:lnTo>
                  <a:pt x="1010170" y="91198"/>
                </a:lnTo>
                <a:lnTo>
                  <a:pt x="1031227" y="91198"/>
                </a:lnTo>
                <a:lnTo>
                  <a:pt x="1039763" y="79360"/>
                </a:lnTo>
                <a:lnTo>
                  <a:pt x="1050639" y="70407"/>
                </a:lnTo>
                <a:lnTo>
                  <a:pt x="1063557" y="64740"/>
                </a:lnTo>
                <a:lnTo>
                  <a:pt x="1078217" y="62762"/>
                </a:lnTo>
                <a:lnTo>
                  <a:pt x="1124560" y="62762"/>
                </a:lnTo>
                <a:lnTo>
                  <a:pt x="1110515" y="52355"/>
                </a:lnTo>
                <a:lnTo>
                  <a:pt x="1078217" y="45755"/>
                </a:lnTo>
                <a:close/>
              </a:path>
              <a:path w="1624329" h="236855">
                <a:moveTo>
                  <a:pt x="1220202" y="66052"/>
                </a:moveTo>
                <a:lnTo>
                  <a:pt x="1201445" y="66052"/>
                </a:lnTo>
                <a:lnTo>
                  <a:pt x="1201445" y="187970"/>
                </a:lnTo>
                <a:lnTo>
                  <a:pt x="1220202" y="187970"/>
                </a:lnTo>
                <a:lnTo>
                  <a:pt x="1220202" y="66052"/>
                </a:lnTo>
                <a:close/>
              </a:path>
              <a:path w="1624329" h="236855">
                <a:moveTo>
                  <a:pt x="1256014" y="49046"/>
                </a:moveTo>
                <a:lnTo>
                  <a:pt x="1165593" y="49046"/>
                </a:lnTo>
                <a:lnTo>
                  <a:pt x="1165593" y="66052"/>
                </a:lnTo>
                <a:lnTo>
                  <a:pt x="1256014" y="66052"/>
                </a:lnTo>
                <a:lnTo>
                  <a:pt x="1256014" y="49046"/>
                </a:lnTo>
                <a:close/>
              </a:path>
              <a:path w="1624329" h="236855">
                <a:moveTo>
                  <a:pt x="1343685" y="45755"/>
                </a:moveTo>
                <a:lnTo>
                  <a:pt x="1311116" y="52343"/>
                </a:lnTo>
                <a:lnTo>
                  <a:pt x="1288029" y="69312"/>
                </a:lnTo>
                <a:lnTo>
                  <a:pt x="1274281" y="92470"/>
                </a:lnTo>
                <a:lnTo>
                  <a:pt x="1269730" y="117626"/>
                </a:lnTo>
                <a:lnTo>
                  <a:pt x="1275507" y="147353"/>
                </a:lnTo>
                <a:lnTo>
                  <a:pt x="1291342" y="170640"/>
                </a:lnTo>
                <a:lnTo>
                  <a:pt x="1314989" y="185829"/>
                </a:lnTo>
                <a:lnTo>
                  <a:pt x="1344203" y="191260"/>
                </a:lnTo>
                <a:lnTo>
                  <a:pt x="1364289" y="188379"/>
                </a:lnTo>
                <a:lnTo>
                  <a:pt x="1379613" y="181143"/>
                </a:lnTo>
                <a:lnTo>
                  <a:pt x="1387699" y="174268"/>
                </a:lnTo>
                <a:lnTo>
                  <a:pt x="1344203" y="174268"/>
                </a:lnTo>
                <a:lnTo>
                  <a:pt x="1322953" y="170122"/>
                </a:lnTo>
                <a:lnTo>
                  <a:pt x="1305214" y="158619"/>
                </a:lnTo>
                <a:lnTo>
                  <a:pt x="1293053" y="141161"/>
                </a:lnTo>
                <a:lnTo>
                  <a:pt x="1288540" y="119148"/>
                </a:lnTo>
                <a:lnTo>
                  <a:pt x="1292904" y="96734"/>
                </a:lnTo>
                <a:lnTo>
                  <a:pt x="1304773" y="78863"/>
                </a:lnTo>
                <a:lnTo>
                  <a:pt x="1322311" y="67038"/>
                </a:lnTo>
                <a:lnTo>
                  <a:pt x="1343685" y="62762"/>
                </a:lnTo>
                <a:lnTo>
                  <a:pt x="1388700" y="62762"/>
                </a:lnTo>
                <a:lnTo>
                  <a:pt x="1384352" y="58059"/>
                </a:lnTo>
                <a:lnTo>
                  <a:pt x="1369152" y="49843"/>
                </a:lnTo>
                <a:lnTo>
                  <a:pt x="1354874" y="46432"/>
                </a:lnTo>
                <a:lnTo>
                  <a:pt x="1343685" y="45755"/>
                </a:lnTo>
                <a:close/>
              </a:path>
              <a:path w="1624329" h="236855">
                <a:moveTo>
                  <a:pt x="1416582" y="162064"/>
                </a:moveTo>
                <a:lnTo>
                  <a:pt x="1398800" y="162064"/>
                </a:lnTo>
                <a:lnTo>
                  <a:pt x="1398800" y="187970"/>
                </a:lnTo>
                <a:lnTo>
                  <a:pt x="1416582" y="187970"/>
                </a:lnTo>
                <a:lnTo>
                  <a:pt x="1416582" y="162064"/>
                </a:lnTo>
                <a:close/>
              </a:path>
              <a:path w="1624329" h="236855">
                <a:moveTo>
                  <a:pt x="1388700" y="62762"/>
                </a:moveTo>
                <a:lnTo>
                  <a:pt x="1343685" y="62762"/>
                </a:lnTo>
                <a:lnTo>
                  <a:pt x="1365567" y="67183"/>
                </a:lnTo>
                <a:lnTo>
                  <a:pt x="1383039" y="79274"/>
                </a:lnTo>
                <a:lnTo>
                  <a:pt x="1394612" y="97272"/>
                </a:lnTo>
                <a:lnTo>
                  <a:pt x="1398800" y="119419"/>
                </a:lnTo>
                <a:lnTo>
                  <a:pt x="1394549" y="140842"/>
                </a:lnTo>
                <a:lnTo>
                  <a:pt x="1382913" y="158268"/>
                </a:lnTo>
                <a:lnTo>
                  <a:pt x="1365572" y="169982"/>
                </a:lnTo>
                <a:lnTo>
                  <a:pt x="1344203" y="174268"/>
                </a:lnTo>
                <a:lnTo>
                  <a:pt x="1387699" y="174268"/>
                </a:lnTo>
                <a:lnTo>
                  <a:pt x="1390758" y="171667"/>
                </a:lnTo>
                <a:lnTo>
                  <a:pt x="1398308" y="162064"/>
                </a:lnTo>
                <a:lnTo>
                  <a:pt x="1416582" y="162064"/>
                </a:lnTo>
                <a:lnTo>
                  <a:pt x="1416582" y="73151"/>
                </a:lnTo>
                <a:lnTo>
                  <a:pt x="1398308" y="73151"/>
                </a:lnTo>
                <a:lnTo>
                  <a:pt x="1388700" y="62762"/>
                </a:lnTo>
                <a:close/>
              </a:path>
              <a:path w="1624329" h="236855">
                <a:moveTo>
                  <a:pt x="1416582" y="49046"/>
                </a:moveTo>
                <a:lnTo>
                  <a:pt x="1398800" y="49046"/>
                </a:lnTo>
                <a:lnTo>
                  <a:pt x="1398800" y="73151"/>
                </a:lnTo>
                <a:lnTo>
                  <a:pt x="1416582" y="73151"/>
                </a:lnTo>
                <a:lnTo>
                  <a:pt x="1416582" y="49046"/>
                </a:lnTo>
                <a:close/>
              </a:path>
              <a:path w="1624329" h="236855">
                <a:moveTo>
                  <a:pt x="1461286" y="49046"/>
                </a:moveTo>
                <a:lnTo>
                  <a:pt x="1439150" y="49046"/>
                </a:lnTo>
                <a:lnTo>
                  <a:pt x="1490964" y="115595"/>
                </a:lnTo>
                <a:lnTo>
                  <a:pt x="1434120" y="187970"/>
                </a:lnTo>
                <a:lnTo>
                  <a:pt x="1457693" y="187970"/>
                </a:lnTo>
                <a:lnTo>
                  <a:pt x="1513100" y="117626"/>
                </a:lnTo>
                <a:lnTo>
                  <a:pt x="1461286" y="49046"/>
                </a:lnTo>
                <a:close/>
              </a:path>
              <a:path w="1624329" h="236855">
                <a:moveTo>
                  <a:pt x="1538513" y="49046"/>
                </a:moveTo>
                <a:lnTo>
                  <a:pt x="1519732" y="49046"/>
                </a:lnTo>
                <a:lnTo>
                  <a:pt x="1519732" y="187984"/>
                </a:lnTo>
                <a:lnTo>
                  <a:pt x="1538513" y="187984"/>
                </a:lnTo>
                <a:lnTo>
                  <a:pt x="1538513" y="49046"/>
                </a:lnTo>
                <a:close/>
              </a:path>
              <a:path w="1624329" h="236855">
                <a:moveTo>
                  <a:pt x="1618980" y="49046"/>
                </a:moveTo>
                <a:lnTo>
                  <a:pt x="1596898" y="49046"/>
                </a:lnTo>
                <a:lnTo>
                  <a:pt x="1545079" y="117626"/>
                </a:lnTo>
                <a:lnTo>
                  <a:pt x="1600465" y="187970"/>
                </a:lnTo>
                <a:lnTo>
                  <a:pt x="1624100" y="187970"/>
                </a:lnTo>
                <a:lnTo>
                  <a:pt x="1567166" y="115595"/>
                </a:lnTo>
                <a:lnTo>
                  <a:pt x="1618980" y="49046"/>
                </a:lnTo>
                <a:close/>
              </a:path>
            </a:pathLst>
          </a:custGeom>
          <a:solidFill>
            <a:srgbClr val="0000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2"/>
          <p:cNvSpPr txBox="1"/>
          <p:nvPr/>
        </p:nvSpPr>
        <p:spPr>
          <a:xfrm>
            <a:off x="6213676" y="8851900"/>
            <a:ext cx="4114800" cy="12311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765">
              <a:lnSpc>
                <a:spcPct val="100000"/>
              </a:lnSpc>
              <a:spcBef>
                <a:spcPts val="100"/>
              </a:spcBef>
            </a:pPr>
            <a:endParaRPr lang="ru-RU" sz="1200" b="1" dirty="0">
              <a:solidFill>
                <a:srgbClr val="000204"/>
              </a:solidFill>
              <a:latin typeface="Montserrat ExtraBold"/>
              <a:cs typeface="Montserrat ExtraBold"/>
            </a:endParaRPr>
          </a:p>
          <a:p>
            <a:pPr marL="24765">
              <a:lnSpc>
                <a:spcPct val="100000"/>
              </a:lnSpc>
              <a:spcBef>
                <a:spcPts val="100"/>
              </a:spcBef>
            </a:pPr>
            <a:r>
              <a:rPr lang="ru-RU" sz="1200" b="1" dirty="0" smtClean="0">
                <a:solidFill>
                  <a:srgbClr val="000204"/>
                </a:solidFill>
                <a:latin typeface="Montserrat ExtraBold"/>
                <a:cs typeface="Montserrat ExtraBold"/>
              </a:rPr>
              <a:t>1)</a:t>
            </a:r>
            <a:r>
              <a:rPr lang="ru-RU" sz="1200" b="1" spc="-10" dirty="0" smtClean="0">
                <a:solidFill>
                  <a:srgbClr val="000204"/>
                </a:solidFill>
                <a:latin typeface="Montserrat ExtraBold"/>
                <a:cs typeface="Montserrat ExtraBold"/>
              </a:rPr>
              <a:t> </a:t>
            </a:r>
            <a:r>
              <a:rPr lang="ru-RU" sz="1200" b="1" spc="-10" dirty="0" smtClean="0">
                <a:solidFill>
                  <a:srgbClr val="000204"/>
                </a:solidFill>
                <a:latin typeface="Montserrat ExtraBold"/>
                <a:cs typeface="Montserrat ExtraBold"/>
              </a:rPr>
              <a:t>Столовая </a:t>
            </a:r>
            <a:r>
              <a:rPr lang="ru-RU" sz="1200" b="1" dirty="0" smtClean="0">
                <a:solidFill>
                  <a:srgbClr val="000204"/>
                </a:solidFill>
                <a:latin typeface="Montserrat ExtraBold"/>
                <a:cs typeface="Montserrat ExtraBold"/>
              </a:rPr>
              <a:t>-</a:t>
            </a:r>
            <a:r>
              <a:rPr lang="ru-RU" sz="1200" b="1" spc="-10" dirty="0" smtClean="0">
                <a:solidFill>
                  <a:srgbClr val="000204"/>
                </a:solidFill>
                <a:latin typeface="Montserrat ExtraBold"/>
                <a:cs typeface="Montserrat ExtraBold"/>
              </a:rPr>
              <a:t> </a:t>
            </a:r>
            <a:r>
              <a:rPr lang="ru-RU" sz="1200" b="1" spc="-10" dirty="0" smtClean="0">
                <a:solidFill>
                  <a:srgbClr val="000204"/>
                </a:solidFill>
                <a:latin typeface="Montserrat ExtraBold"/>
                <a:cs typeface="Montserrat ExtraBold"/>
              </a:rPr>
              <a:t> </a:t>
            </a:r>
            <a:r>
              <a:rPr lang="ru-RU" sz="1200" b="1" spc="-20" dirty="0" smtClean="0">
                <a:solidFill>
                  <a:srgbClr val="000204"/>
                </a:solidFill>
                <a:latin typeface="Montserrat ExtraBold"/>
                <a:cs typeface="Montserrat ExtraBold"/>
              </a:rPr>
              <a:t>807,7</a:t>
            </a:r>
            <a:r>
              <a:rPr lang="ru-RU" sz="1200" b="1" spc="-10" dirty="0" smtClean="0">
                <a:solidFill>
                  <a:srgbClr val="000204"/>
                </a:solidFill>
                <a:latin typeface="Montserrat ExtraBold"/>
                <a:cs typeface="Montserrat ExtraBold"/>
              </a:rPr>
              <a:t> </a:t>
            </a:r>
            <a:r>
              <a:rPr lang="ru-RU" sz="1200" b="1" dirty="0" err="1" smtClean="0">
                <a:solidFill>
                  <a:srgbClr val="000204"/>
                </a:solidFill>
                <a:latin typeface="Montserrat ExtraBold"/>
                <a:cs typeface="Montserrat ExtraBold"/>
              </a:rPr>
              <a:t>кв.м</a:t>
            </a:r>
            <a:r>
              <a:rPr lang="ru-RU" sz="1200" b="1" dirty="0" smtClean="0">
                <a:solidFill>
                  <a:srgbClr val="000204"/>
                </a:solidFill>
                <a:latin typeface="Montserrat ExtraBold"/>
                <a:cs typeface="Montserrat ExtraBold"/>
              </a:rPr>
              <a:t> (1 ЭТАЖ)</a:t>
            </a:r>
            <a:endParaRPr lang="ru-RU" sz="1200" b="1" dirty="0" smtClean="0">
              <a:solidFill>
                <a:srgbClr val="000204"/>
              </a:solidFill>
              <a:latin typeface="Montserrat ExtraBold"/>
              <a:cs typeface="Montserrat ExtraBold"/>
            </a:endParaRPr>
          </a:p>
          <a:p>
            <a:pPr marL="12700">
              <a:spcBef>
                <a:spcPts val="1100"/>
              </a:spcBef>
            </a:pPr>
            <a:endParaRPr lang="ru-RU" sz="1200" b="1" dirty="0" smtClean="0">
              <a:solidFill>
                <a:srgbClr val="000204"/>
              </a:solidFill>
              <a:latin typeface="Montserrat ExtraBold"/>
              <a:cs typeface="Montserrat ExtraBold"/>
            </a:endParaRPr>
          </a:p>
          <a:p>
            <a:pPr marL="12700">
              <a:spcBef>
                <a:spcPts val="1100"/>
              </a:spcBef>
            </a:pPr>
            <a:endParaRPr lang="ru-RU" sz="1200" dirty="0" smtClean="0">
              <a:latin typeface="Montserrat ExtraBold"/>
              <a:cs typeface="Montserrat ExtraBold"/>
            </a:endParaRPr>
          </a:p>
          <a:p>
            <a:pPr marL="12700">
              <a:lnSpc>
                <a:spcPct val="100000"/>
              </a:lnSpc>
            </a:pPr>
            <a:endParaRPr sz="1200" dirty="0">
              <a:latin typeface="Montserrat ExtraBold"/>
              <a:cs typeface="Montserrat ExtraBold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628650" y="2071597"/>
            <a:ext cx="13487400" cy="5752037"/>
            <a:chOff x="546354" y="1575863"/>
            <a:chExt cx="14026896" cy="5752037"/>
          </a:xfrm>
        </p:grpSpPr>
        <p:pic>
          <p:nvPicPr>
            <p:cNvPr id="79" name="Рисунок 7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6354" y="1811020"/>
              <a:ext cx="14026896" cy="5516880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5451227" y="1986784"/>
              <a:ext cx="1795145" cy="3094990"/>
            </a:xfrm>
            <a:custGeom>
              <a:avLst/>
              <a:gdLst/>
              <a:ahLst/>
              <a:cxnLst/>
              <a:rect l="l" t="t" r="r" b="b"/>
              <a:pathLst>
                <a:path w="1795145" h="3094990">
                  <a:moveTo>
                    <a:pt x="1616806" y="0"/>
                  </a:moveTo>
                  <a:lnTo>
                    <a:pt x="1564218" y="70"/>
                  </a:lnTo>
                  <a:lnTo>
                    <a:pt x="1512062" y="422"/>
                  </a:lnTo>
                  <a:lnTo>
                    <a:pt x="1460313" y="1047"/>
                  </a:lnTo>
                  <a:lnTo>
                    <a:pt x="1408948" y="1934"/>
                  </a:lnTo>
                  <a:lnTo>
                    <a:pt x="1357942" y="3075"/>
                  </a:lnTo>
                  <a:lnTo>
                    <a:pt x="1256913" y="6080"/>
                  </a:lnTo>
                  <a:lnTo>
                    <a:pt x="1157033" y="9988"/>
                  </a:lnTo>
                  <a:lnTo>
                    <a:pt x="1058110" y="14724"/>
                  </a:lnTo>
                  <a:lnTo>
                    <a:pt x="959951" y="20213"/>
                  </a:lnTo>
                  <a:lnTo>
                    <a:pt x="862364" y="26380"/>
                  </a:lnTo>
                  <a:lnTo>
                    <a:pt x="765157" y="33152"/>
                  </a:lnTo>
                  <a:lnTo>
                    <a:pt x="619638" y="44277"/>
                  </a:lnTo>
                  <a:lnTo>
                    <a:pt x="473891" y="56342"/>
                  </a:lnTo>
                  <a:lnTo>
                    <a:pt x="9144" y="97201"/>
                  </a:lnTo>
                  <a:lnTo>
                    <a:pt x="0" y="98091"/>
                  </a:lnTo>
                  <a:lnTo>
                    <a:pt x="362797" y="3094504"/>
                  </a:lnTo>
                  <a:lnTo>
                    <a:pt x="936814" y="3041000"/>
                  </a:lnTo>
                  <a:lnTo>
                    <a:pt x="935784" y="3032224"/>
                  </a:lnTo>
                  <a:lnTo>
                    <a:pt x="877247" y="2181108"/>
                  </a:lnTo>
                  <a:lnTo>
                    <a:pt x="1277222" y="2165322"/>
                  </a:lnTo>
                  <a:lnTo>
                    <a:pt x="1286355" y="2164433"/>
                  </a:lnTo>
                  <a:lnTo>
                    <a:pt x="1273133" y="1915244"/>
                  </a:lnTo>
                  <a:lnTo>
                    <a:pt x="1264003" y="1916134"/>
                  </a:lnTo>
                  <a:lnTo>
                    <a:pt x="1148497" y="1921393"/>
                  </a:lnTo>
                  <a:lnTo>
                    <a:pt x="1129662" y="1685362"/>
                  </a:lnTo>
                  <a:lnTo>
                    <a:pt x="1164258" y="1683610"/>
                  </a:lnTo>
                  <a:lnTo>
                    <a:pt x="1172904" y="1683610"/>
                  </a:lnTo>
                  <a:lnTo>
                    <a:pt x="1172408" y="1674837"/>
                  </a:lnTo>
                  <a:lnTo>
                    <a:pt x="1143925" y="715792"/>
                  </a:lnTo>
                  <a:lnTo>
                    <a:pt x="1785567" y="701760"/>
                  </a:lnTo>
                  <a:lnTo>
                    <a:pt x="1794718" y="701760"/>
                  </a:lnTo>
                  <a:lnTo>
                    <a:pt x="1786086" y="1571"/>
                  </a:lnTo>
                  <a:lnTo>
                    <a:pt x="1723372" y="741"/>
                  </a:lnTo>
                  <a:lnTo>
                    <a:pt x="1669849" y="220"/>
                  </a:lnTo>
                  <a:lnTo>
                    <a:pt x="1616806" y="0"/>
                  </a:lnTo>
                  <a:close/>
                </a:path>
              </a:pathLst>
            </a:custGeom>
            <a:solidFill>
              <a:srgbClr val="FFFFFF">
                <a:alpha val="7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451227" y="1997378"/>
              <a:ext cx="1795145" cy="3094990"/>
            </a:xfrm>
            <a:custGeom>
              <a:avLst/>
              <a:gdLst/>
              <a:ahLst/>
              <a:cxnLst/>
              <a:rect l="l" t="t" r="r" b="b"/>
              <a:pathLst>
                <a:path w="1795145" h="3094990">
                  <a:moveTo>
                    <a:pt x="1616806" y="0"/>
                  </a:moveTo>
                  <a:lnTo>
                    <a:pt x="1564218" y="69"/>
                  </a:lnTo>
                  <a:lnTo>
                    <a:pt x="1512062" y="421"/>
                  </a:lnTo>
                  <a:lnTo>
                    <a:pt x="1460313" y="1045"/>
                  </a:lnTo>
                  <a:lnTo>
                    <a:pt x="1408948" y="1931"/>
                  </a:lnTo>
                  <a:lnTo>
                    <a:pt x="1357942" y="3072"/>
                  </a:lnTo>
                  <a:lnTo>
                    <a:pt x="1256913" y="6077"/>
                  </a:lnTo>
                  <a:lnTo>
                    <a:pt x="1157033" y="9985"/>
                  </a:lnTo>
                  <a:lnTo>
                    <a:pt x="1058109" y="14720"/>
                  </a:lnTo>
                  <a:lnTo>
                    <a:pt x="959951" y="20210"/>
                  </a:lnTo>
                  <a:lnTo>
                    <a:pt x="862364" y="26378"/>
                  </a:lnTo>
                  <a:lnTo>
                    <a:pt x="765157" y="33151"/>
                  </a:lnTo>
                  <a:lnTo>
                    <a:pt x="619637" y="44280"/>
                  </a:lnTo>
                  <a:lnTo>
                    <a:pt x="473890" y="56348"/>
                  </a:lnTo>
                  <a:lnTo>
                    <a:pt x="146905" y="84996"/>
                  </a:lnTo>
                  <a:lnTo>
                    <a:pt x="9157" y="97218"/>
                  </a:lnTo>
                  <a:lnTo>
                    <a:pt x="0" y="98083"/>
                  </a:lnTo>
                  <a:lnTo>
                    <a:pt x="362811" y="3094547"/>
                  </a:lnTo>
                  <a:lnTo>
                    <a:pt x="936812" y="3041004"/>
                  </a:lnTo>
                  <a:lnTo>
                    <a:pt x="935782" y="3032227"/>
                  </a:lnTo>
                  <a:lnTo>
                    <a:pt x="877247" y="2181122"/>
                  </a:lnTo>
                  <a:lnTo>
                    <a:pt x="1277222" y="2165350"/>
                  </a:lnTo>
                  <a:lnTo>
                    <a:pt x="1286355" y="2164461"/>
                  </a:lnTo>
                  <a:lnTo>
                    <a:pt x="1273131" y="1915262"/>
                  </a:lnTo>
                  <a:lnTo>
                    <a:pt x="1264003" y="1916137"/>
                  </a:lnTo>
                  <a:lnTo>
                    <a:pt x="1148496" y="1921421"/>
                  </a:lnTo>
                  <a:lnTo>
                    <a:pt x="1129661" y="1685366"/>
                  </a:lnTo>
                  <a:lnTo>
                    <a:pt x="1164268" y="1683628"/>
                  </a:lnTo>
                  <a:lnTo>
                    <a:pt x="1172904" y="1683628"/>
                  </a:lnTo>
                  <a:lnTo>
                    <a:pt x="1172408" y="1674851"/>
                  </a:lnTo>
                  <a:lnTo>
                    <a:pt x="1143924" y="715796"/>
                  </a:lnTo>
                  <a:lnTo>
                    <a:pt x="1785566" y="701778"/>
                  </a:lnTo>
                  <a:lnTo>
                    <a:pt x="1794736" y="701778"/>
                  </a:lnTo>
                  <a:lnTo>
                    <a:pt x="1786086" y="1574"/>
                  </a:lnTo>
                  <a:lnTo>
                    <a:pt x="1723372" y="742"/>
                  </a:lnTo>
                  <a:lnTo>
                    <a:pt x="1669849" y="221"/>
                  </a:lnTo>
                  <a:lnTo>
                    <a:pt x="1616806" y="0"/>
                  </a:lnTo>
                  <a:close/>
                </a:path>
              </a:pathLst>
            </a:custGeom>
            <a:solidFill>
              <a:srgbClr val="DB9B00">
                <a:alpha val="50000"/>
              </a:srgbClr>
            </a:solidFill>
            <a:ln w="28575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7354494" y="1575863"/>
              <a:ext cx="5092700" cy="1006475"/>
            </a:xfrm>
            <a:custGeom>
              <a:avLst/>
              <a:gdLst/>
              <a:ahLst/>
              <a:cxnLst/>
              <a:rect l="l" t="t" r="r" b="b"/>
              <a:pathLst>
                <a:path w="5092700" h="1006475">
                  <a:moveTo>
                    <a:pt x="201091" y="63385"/>
                  </a:moveTo>
                  <a:lnTo>
                    <a:pt x="185572" y="37020"/>
                  </a:lnTo>
                  <a:lnTo>
                    <a:pt x="185000" y="36499"/>
                  </a:lnTo>
                  <a:lnTo>
                    <a:pt x="164185" y="17246"/>
                  </a:lnTo>
                  <a:lnTo>
                    <a:pt x="137985" y="4686"/>
                  </a:lnTo>
                  <a:lnTo>
                    <a:pt x="108026" y="0"/>
                  </a:lnTo>
                  <a:lnTo>
                    <a:pt x="60921" y="9245"/>
                  </a:lnTo>
                  <a:lnTo>
                    <a:pt x="27343" y="34201"/>
                  </a:lnTo>
                  <a:lnTo>
                    <a:pt x="7099" y="67868"/>
                  </a:lnTo>
                  <a:lnTo>
                    <a:pt x="0" y="103289"/>
                  </a:lnTo>
                  <a:lnTo>
                    <a:pt x="5880" y="139725"/>
                  </a:lnTo>
                  <a:lnTo>
                    <a:pt x="24942" y="174485"/>
                  </a:lnTo>
                  <a:lnTo>
                    <a:pt x="57492" y="200710"/>
                  </a:lnTo>
                  <a:lnTo>
                    <a:pt x="103822" y="211594"/>
                  </a:lnTo>
                  <a:lnTo>
                    <a:pt x="134797" y="207759"/>
                  </a:lnTo>
                  <a:lnTo>
                    <a:pt x="161188" y="195910"/>
                  </a:lnTo>
                  <a:lnTo>
                    <a:pt x="182549" y="177292"/>
                  </a:lnTo>
                  <a:lnTo>
                    <a:pt x="183997" y="175107"/>
                  </a:lnTo>
                  <a:lnTo>
                    <a:pt x="198450" y="153123"/>
                  </a:lnTo>
                  <a:lnTo>
                    <a:pt x="154787" y="152361"/>
                  </a:lnTo>
                  <a:lnTo>
                    <a:pt x="144208" y="162814"/>
                  </a:lnTo>
                  <a:lnTo>
                    <a:pt x="132118" y="169951"/>
                  </a:lnTo>
                  <a:lnTo>
                    <a:pt x="119062" y="173977"/>
                  </a:lnTo>
                  <a:lnTo>
                    <a:pt x="105549" y="175107"/>
                  </a:lnTo>
                  <a:lnTo>
                    <a:pt x="78384" y="169075"/>
                  </a:lnTo>
                  <a:lnTo>
                    <a:pt x="56692" y="153581"/>
                  </a:lnTo>
                  <a:lnTo>
                    <a:pt x="42443" y="131051"/>
                  </a:lnTo>
                  <a:lnTo>
                    <a:pt x="37579" y="103936"/>
                  </a:lnTo>
                  <a:lnTo>
                    <a:pt x="43091" y="78244"/>
                  </a:lnTo>
                  <a:lnTo>
                    <a:pt x="57619" y="56578"/>
                  </a:lnTo>
                  <a:lnTo>
                    <a:pt x="79667" y="41732"/>
                  </a:lnTo>
                  <a:lnTo>
                    <a:pt x="107670" y="36499"/>
                  </a:lnTo>
                  <a:lnTo>
                    <a:pt x="124383" y="38925"/>
                  </a:lnTo>
                  <a:lnTo>
                    <a:pt x="138315" y="44831"/>
                  </a:lnTo>
                  <a:lnTo>
                    <a:pt x="149593" y="53098"/>
                  </a:lnTo>
                  <a:lnTo>
                    <a:pt x="158280" y="62649"/>
                  </a:lnTo>
                  <a:lnTo>
                    <a:pt x="201091" y="63385"/>
                  </a:lnTo>
                  <a:close/>
                </a:path>
                <a:path w="5092700" h="1006475">
                  <a:moveTo>
                    <a:pt x="349237" y="70065"/>
                  </a:moveTo>
                  <a:lnTo>
                    <a:pt x="344614" y="42545"/>
                  </a:lnTo>
                  <a:lnTo>
                    <a:pt x="341414" y="37642"/>
                  </a:lnTo>
                  <a:lnTo>
                    <a:pt x="330923" y="21564"/>
                  </a:lnTo>
                  <a:lnTo>
                    <a:pt x="309994" y="8077"/>
                  </a:lnTo>
                  <a:lnTo>
                    <a:pt x="283667" y="3060"/>
                  </a:lnTo>
                  <a:lnTo>
                    <a:pt x="252806" y="8953"/>
                  </a:lnTo>
                  <a:lnTo>
                    <a:pt x="231508" y="25476"/>
                  </a:lnTo>
                  <a:lnTo>
                    <a:pt x="219290" y="48958"/>
                  </a:lnTo>
                  <a:lnTo>
                    <a:pt x="215671" y="75730"/>
                  </a:lnTo>
                  <a:lnTo>
                    <a:pt x="252196" y="76339"/>
                  </a:lnTo>
                  <a:lnTo>
                    <a:pt x="253466" y="62585"/>
                  </a:lnTo>
                  <a:lnTo>
                    <a:pt x="259041" y="50038"/>
                  </a:lnTo>
                  <a:lnTo>
                    <a:pt x="269201" y="40970"/>
                  </a:lnTo>
                  <a:lnTo>
                    <a:pt x="284187" y="37642"/>
                  </a:lnTo>
                  <a:lnTo>
                    <a:pt x="297256" y="40513"/>
                  </a:lnTo>
                  <a:lnTo>
                    <a:pt x="306184" y="47625"/>
                  </a:lnTo>
                  <a:lnTo>
                    <a:pt x="311264" y="57569"/>
                  </a:lnTo>
                  <a:lnTo>
                    <a:pt x="312750" y="68884"/>
                  </a:lnTo>
                  <a:lnTo>
                    <a:pt x="310286" y="82308"/>
                  </a:lnTo>
                  <a:lnTo>
                    <a:pt x="304304" y="93103"/>
                  </a:lnTo>
                  <a:lnTo>
                    <a:pt x="296189" y="102108"/>
                  </a:lnTo>
                  <a:lnTo>
                    <a:pt x="287299" y="110197"/>
                  </a:lnTo>
                  <a:lnTo>
                    <a:pt x="216179" y="174015"/>
                  </a:lnTo>
                  <a:lnTo>
                    <a:pt x="215633" y="208610"/>
                  </a:lnTo>
                  <a:lnTo>
                    <a:pt x="346798" y="210858"/>
                  </a:lnTo>
                  <a:lnTo>
                    <a:pt x="347395" y="176301"/>
                  </a:lnTo>
                  <a:lnTo>
                    <a:pt x="267258" y="174891"/>
                  </a:lnTo>
                  <a:lnTo>
                    <a:pt x="306552" y="140970"/>
                  </a:lnTo>
                  <a:lnTo>
                    <a:pt x="326097" y="122161"/>
                  </a:lnTo>
                  <a:lnTo>
                    <a:pt x="339242" y="104686"/>
                  </a:lnTo>
                  <a:lnTo>
                    <a:pt x="346710" y="87630"/>
                  </a:lnTo>
                  <a:lnTo>
                    <a:pt x="349237" y="70065"/>
                  </a:lnTo>
                  <a:close/>
                </a:path>
                <a:path w="5092700" h="1006475">
                  <a:moveTo>
                    <a:pt x="414947" y="175526"/>
                  </a:moveTo>
                  <a:lnTo>
                    <a:pt x="378447" y="174891"/>
                  </a:lnTo>
                  <a:lnTo>
                    <a:pt x="377799" y="211391"/>
                  </a:lnTo>
                  <a:lnTo>
                    <a:pt x="414299" y="212039"/>
                  </a:lnTo>
                  <a:lnTo>
                    <a:pt x="414947" y="175526"/>
                  </a:lnTo>
                  <a:close/>
                </a:path>
                <a:path w="5092700" h="1006475">
                  <a:moveTo>
                    <a:pt x="579767" y="74053"/>
                  </a:moveTo>
                  <a:lnTo>
                    <a:pt x="561467" y="25565"/>
                  </a:lnTo>
                  <a:lnTo>
                    <a:pt x="514210" y="7035"/>
                  </a:lnTo>
                  <a:lnTo>
                    <a:pt x="483349" y="12954"/>
                  </a:lnTo>
                  <a:lnTo>
                    <a:pt x="462051" y="29476"/>
                  </a:lnTo>
                  <a:lnTo>
                    <a:pt x="449846" y="52946"/>
                  </a:lnTo>
                  <a:lnTo>
                    <a:pt x="446252" y="79730"/>
                  </a:lnTo>
                  <a:lnTo>
                    <a:pt x="482765" y="80327"/>
                  </a:lnTo>
                  <a:lnTo>
                    <a:pt x="484022" y="66573"/>
                  </a:lnTo>
                  <a:lnTo>
                    <a:pt x="489585" y="54025"/>
                  </a:lnTo>
                  <a:lnTo>
                    <a:pt x="499719" y="44958"/>
                  </a:lnTo>
                  <a:lnTo>
                    <a:pt x="514705" y="41643"/>
                  </a:lnTo>
                  <a:lnTo>
                    <a:pt x="527786" y="44500"/>
                  </a:lnTo>
                  <a:lnTo>
                    <a:pt x="536727" y="51612"/>
                  </a:lnTo>
                  <a:lnTo>
                    <a:pt x="541782" y="61556"/>
                  </a:lnTo>
                  <a:lnTo>
                    <a:pt x="543255" y="72885"/>
                  </a:lnTo>
                  <a:lnTo>
                    <a:pt x="540804" y="86296"/>
                  </a:lnTo>
                  <a:lnTo>
                    <a:pt x="534822" y="97091"/>
                  </a:lnTo>
                  <a:lnTo>
                    <a:pt x="526707" y="106095"/>
                  </a:lnTo>
                  <a:lnTo>
                    <a:pt x="517829" y="114185"/>
                  </a:lnTo>
                  <a:lnTo>
                    <a:pt x="446760" y="178003"/>
                  </a:lnTo>
                  <a:lnTo>
                    <a:pt x="446151" y="212585"/>
                  </a:lnTo>
                  <a:lnTo>
                    <a:pt x="577342" y="214858"/>
                  </a:lnTo>
                  <a:lnTo>
                    <a:pt x="577964" y="180276"/>
                  </a:lnTo>
                  <a:lnTo>
                    <a:pt x="497776" y="178892"/>
                  </a:lnTo>
                  <a:lnTo>
                    <a:pt x="537095" y="144970"/>
                  </a:lnTo>
                  <a:lnTo>
                    <a:pt x="556641" y="126161"/>
                  </a:lnTo>
                  <a:lnTo>
                    <a:pt x="569772" y="108686"/>
                  </a:lnTo>
                  <a:lnTo>
                    <a:pt x="577240" y="91617"/>
                  </a:lnTo>
                  <a:lnTo>
                    <a:pt x="579767" y="74053"/>
                  </a:lnTo>
                  <a:close/>
                </a:path>
                <a:path w="5092700" h="1006475">
                  <a:moveTo>
                    <a:pt x="4738802" y="774357"/>
                  </a:moveTo>
                  <a:lnTo>
                    <a:pt x="4716221" y="722033"/>
                  </a:lnTo>
                  <a:lnTo>
                    <a:pt x="4665307" y="689063"/>
                  </a:lnTo>
                  <a:lnTo>
                    <a:pt x="4617428" y="685812"/>
                  </a:lnTo>
                  <a:lnTo>
                    <a:pt x="4578528" y="701217"/>
                  </a:lnTo>
                  <a:lnTo>
                    <a:pt x="4550257" y="728497"/>
                  </a:lnTo>
                  <a:lnTo>
                    <a:pt x="4534255" y="760857"/>
                  </a:lnTo>
                  <a:lnTo>
                    <a:pt x="4530483" y="797585"/>
                  </a:lnTo>
                  <a:lnTo>
                    <a:pt x="4539894" y="836091"/>
                  </a:lnTo>
                  <a:lnTo>
                    <a:pt x="4564545" y="869861"/>
                  </a:lnTo>
                  <a:lnTo>
                    <a:pt x="4606493" y="892352"/>
                  </a:lnTo>
                  <a:lnTo>
                    <a:pt x="4637417" y="896658"/>
                  </a:lnTo>
                  <a:lnTo>
                    <a:pt x="4665980" y="892048"/>
                  </a:lnTo>
                  <a:lnTo>
                    <a:pt x="4691431" y="879576"/>
                  </a:lnTo>
                  <a:lnTo>
                    <a:pt x="4713033" y="860348"/>
                  </a:lnTo>
                  <a:lnTo>
                    <a:pt x="4711649" y="859955"/>
                  </a:lnTo>
                  <a:lnTo>
                    <a:pt x="4671072" y="848321"/>
                  </a:lnTo>
                  <a:lnTo>
                    <a:pt x="4658118" y="855675"/>
                  </a:lnTo>
                  <a:lnTo>
                    <a:pt x="4644606" y="859434"/>
                  </a:lnTo>
                  <a:lnTo>
                    <a:pt x="4630953" y="859955"/>
                  </a:lnTo>
                  <a:lnTo>
                    <a:pt x="4617593" y="857554"/>
                  </a:lnTo>
                  <a:lnTo>
                    <a:pt x="4592942" y="844702"/>
                  </a:lnTo>
                  <a:lnTo>
                    <a:pt x="4576000" y="824128"/>
                  </a:lnTo>
                  <a:lnTo>
                    <a:pt x="4568050" y="798677"/>
                  </a:lnTo>
                  <a:lnTo>
                    <a:pt x="4570374" y="771220"/>
                  </a:lnTo>
                  <a:lnTo>
                    <a:pt x="4582338" y="747839"/>
                  </a:lnTo>
                  <a:lnTo>
                    <a:pt x="4601984" y="730669"/>
                  </a:lnTo>
                  <a:lnTo>
                    <a:pt x="4627105" y="722033"/>
                  </a:lnTo>
                  <a:lnTo>
                    <a:pt x="4655490" y="724230"/>
                  </a:lnTo>
                  <a:lnTo>
                    <a:pt x="4671009" y="730897"/>
                  </a:lnTo>
                  <a:lnTo>
                    <a:pt x="4682960" y="740194"/>
                  </a:lnTo>
                  <a:lnTo>
                    <a:pt x="4691710" y="751103"/>
                  </a:lnTo>
                  <a:lnTo>
                    <a:pt x="4697654" y="762558"/>
                  </a:lnTo>
                  <a:lnTo>
                    <a:pt x="4738802" y="774357"/>
                  </a:lnTo>
                  <a:close/>
                </a:path>
                <a:path w="5092700" h="1006475">
                  <a:moveTo>
                    <a:pt x="4882820" y="791362"/>
                  </a:moveTo>
                  <a:lnTo>
                    <a:pt x="4875923" y="770331"/>
                  </a:lnTo>
                  <a:lnTo>
                    <a:pt x="4875022" y="767549"/>
                  </a:lnTo>
                  <a:lnTo>
                    <a:pt x="4858296" y="749122"/>
                  </a:lnTo>
                  <a:lnTo>
                    <a:pt x="4834179" y="737450"/>
                  </a:lnTo>
                  <a:lnTo>
                    <a:pt x="4802835" y="735164"/>
                  </a:lnTo>
                  <a:lnTo>
                    <a:pt x="4777981" y="745617"/>
                  </a:lnTo>
                  <a:lnTo>
                    <a:pt x="4760112" y="765124"/>
                  </a:lnTo>
                  <a:lnTo>
                    <a:pt x="4749698" y="790041"/>
                  </a:lnTo>
                  <a:lnTo>
                    <a:pt x="4784788" y="800100"/>
                  </a:lnTo>
                  <a:lnTo>
                    <a:pt x="4789576" y="787146"/>
                  </a:lnTo>
                  <a:lnTo>
                    <a:pt x="4798212" y="776465"/>
                  </a:lnTo>
                  <a:lnTo>
                    <a:pt x="4810366" y="770331"/>
                  </a:lnTo>
                  <a:lnTo>
                    <a:pt x="4825720" y="770991"/>
                  </a:lnTo>
                  <a:lnTo>
                    <a:pt x="4837582" y="777138"/>
                  </a:lnTo>
                  <a:lnTo>
                    <a:pt x="4844364" y="786320"/>
                  </a:lnTo>
                  <a:lnTo>
                    <a:pt x="4846688" y="797229"/>
                  </a:lnTo>
                  <a:lnTo>
                    <a:pt x="4845189" y="808558"/>
                  </a:lnTo>
                  <a:lnTo>
                    <a:pt x="4839322" y="820877"/>
                  </a:lnTo>
                  <a:lnTo>
                    <a:pt x="4830762" y="829754"/>
                  </a:lnTo>
                  <a:lnTo>
                    <a:pt x="4820615" y="836358"/>
                  </a:lnTo>
                  <a:lnTo>
                    <a:pt x="4724781" y="885126"/>
                  </a:lnTo>
                  <a:lnTo>
                    <a:pt x="4715256" y="918375"/>
                  </a:lnTo>
                  <a:lnTo>
                    <a:pt x="4841367" y="954493"/>
                  </a:lnTo>
                  <a:lnTo>
                    <a:pt x="4850892" y="921258"/>
                  </a:lnTo>
                  <a:lnTo>
                    <a:pt x="4773854" y="899172"/>
                  </a:lnTo>
                  <a:lnTo>
                    <a:pt x="4820551" y="876592"/>
                  </a:lnTo>
                  <a:lnTo>
                    <a:pt x="4844313" y="863473"/>
                  </a:lnTo>
                  <a:lnTo>
                    <a:pt x="4861522" y="849985"/>
                  </a:lnTo>
                  <a:lnTo>
                    <a:pt x="4873155" y="835444"/>
                  </a:lnTo>
                  <a:lnTo>
                    <a:pt x="4880153" y="819137"/>
                  </a:lnTo>
                  <a:lnTo>
                    <a:pt x="4882820" y="791362"/>
                  </a:lnTo>
                  <a:close/>
                </a:path>
                <a:path w="5092700" h="1006475">
                  <a:moveTo>
                    <a:pt x="4916335" y="938009"/>
                  </a:moveTo>
                  <a:lnTo>
                    <a:pt x="4881245" y="927950"/>
                  </a:lnTo>
                  <a:lnTo>
                    <a:pt x="4871186" y="963041"/>
                  </a:lnTo>
                  <a:lnTo>
                    <a:pt x="4906276" y="973086"/>
                  </a:lnTo>
                  <a:lnTo>
                    <a:pt x="4916335" y="938009"/>
                  </a:lnTo>
                  <a:close/>
                </a:path>
                <a:path w="5092700" h="1006475">
                  <a:moveTo>
                    <a:pt x="5092636" y="844245"/>
                  </a:moveTo>
                  <a:lnTo>
                    <a:pt x="5088839" y="832840"/>
                  </a:lnTo>
                  <a:lnTo>
                    <a:pt x="5086134" y="824687"/>
                  </a:lnTo>
                  <a:lnTo>
                    <a:pt x="5072545" y="809625"/>
                  </a:lnTo>
                  <a:lnTo>
                    <a:pt x="5053406" y="800265"/>
                  </a:lnTo>
                  <a:lnTo>
                    <a:pt x="5030736" y="797877"/>
                  </a:lnTo>
                  <a:lnTo>
                    <a:pt x="5011090" y="803681"/>
                  </a:lnTo>
                  <a:lnTo>
                    <a:pt x="4995837" y="816762"/>
                  </a:lnTo>
                  <a:lnTo>
                    <a:pt x="4986337" y="836142"/>
                  </a:lnTo>
                  <a:lnTo>
                    <a:pt x="5021427" y="846201"/>
                  </a:lnTo>
                  <a:lnTo>
                    <a:pt x="5025161" y="838733"/>
                  </a:lnTo>
                  <a:lnTo>
                    <a:pt x="5030876" y="834415"/>
                  </a:lnTo>
                  <a:lnTo>
                    <a:pt x="5037620" y="832840"/>
                  </a:lnTo>
                  <a:lnTo>
                    <a:pt x="5044414" y="833653"/>
                  </a:lnTo>
                  <a:lnTo>
                    <a:pt x="5050802" y="837031"/>
                  </a:lnTo>
                  <a:lnTo>
                    <a:pt x="5054841" y="842454"/>
                  </a:lnTo>
                  <a:lnTo>
                    <a:pt x="5056429" y="849249"/>
                  </a:lnTo>
                  <a:lnTo>
                    <a:pt x="5055501" y="856805"/>
                  </a:lnTo>
                  <a:lnTo>
                    <a:pt x="5049101" y="867448"/>
                  </a:lnTo>
                  <a:lnTo>
                    <a:pt x="5040084" y="871410"/>
                  </a:lnTo>
                  <a:lnTo>
                    <a:pt x="5030990" y="871347"/>
                  </a:lnTo>
                  <a:lnTo>
                    <a:pt x="5024348" y="869873"/>
                  </a:lnTo>
                  <a:lnTo>
                    <a:pt x="5019370" y="868438"/>
                  </a:lnTo>
                  <a:lnTo>
                    <a:pt x="5009845" y="901674"/>
                  </a:lnTo>
                  <a:lnTo>
                    <a:pt x="5015877" y="903427"/>
                  </a:lnTo>
                  <a:lnTo>
                    <a:pt x="5024602" y="906487"/>
                  </a:lnTo>
                  <a:lnTo>
                    <a:pt x="5036401" y="913803"/>
                  </a:lnTo>
                  <a:lnTo>
                    <a:pt x="5045113" y="926985"/>
                  </a:lnTo>
                  <a:lnTo>
                    <a:pt x="5044618" y="947635"/>
                  </a:lnTo>
                  <a:lnTo>
                    <a:pt x="5038776" y="959383"/>
                  </a:lnTo>
                  <a:lnTo>
                    <a:pt x="5029466" y="967587"/>
                  </a:lnTo>
                  <a:lnTo>
                    <a:pt x="5017694" y="971511"/>
                  </a:lnTo>
                  <a:lnTo>
                    <a:pt x="5004435" y="970394"/>
                  </a:lnTo>
                  <a:lnTo>
                    <a:pt x="4992103" y="964107"/>
                  </a:lnTo>
                  <a:lnTo>
                    <a:pt x="4984508" y="954722"/>
                  </a:lnTo>
                  <a:lnTo>
                    <a:pt x="4981118" y="943597"/>
                  </a:lnTo>
                  <a:lnTo>
                    <a:pt x="4981410" y="932091"/>
                  </a:lnTo>
                  <a:lnTo>
                    <a:pt x="4946320" y="922020"/>
                  </a:lnTo>
                  <a:lnTo>
                    <a:pt x="4953571" y="972400"/>
                  </a:lnTo>
                  <a:lnTo>
                    <a:pt x="4994656" y="1003541"/>
                  </a:lnTo>
                  <a:lnTo>
                    <a:pt x="5021808" y="1006348"/>
                  </a:lnTo>
                  <a:lnTo>
                    <a:pt x="5046688" y="999337"/>
                  </a:lnTo>
                  <a:lnTo>
                    <a:pt x="5066804" y="983030"/>
                  </a:lnTo>
                  <a:lnTo>
                    <a:pt x="5072710" y="971511"/>
                  </a:lnTo>
                  <a:lnTo>
                    <a:pt x="5079657" y="957961"/>
                  </a:lnTo>
                  <a:lnTo>
                    <a:pt x="5082578" y="940447"/>
                  </a:lnTo>
                  <a:lnTo>
                    <a:pt x="5081016" y="924001"/>
                  </a:lnTo>
                  <a:lnTo>
                    <a:pt x="5074780" y="909332"/>
                  </a:lnTo>
                  <a:lnTo>
                    <a:pt x="5063655" y="897128"/>
                  </a:lnTo>
                  <a:lnTo>
                    <a:pt x="5074844" y="890752"/>
                  </a:lnTo>
                  <a:lnTo>
                    <a:pt x="5082654" y="882865"/>
                  </a:lnTo>
                  <a:lnTo>
                    <a:pt x="5087683" y="874610"/>
                  </a:lnTo>
                  <a:lnTo>
                    <a:pt x="5088902" y="871410"/>
                  </a:lnTo>
                  <a:lnTo>
                    <a:pt x="5090515" y="867130"/>
                  </a:lnTo>
                  <a:lnTo>
                    <a:pt x="5092636" y="844245"/>
                  </a:lnTo>
                  <a:close/>
                </a:path>
              </a:pathLst>
            </a:custGeom>
            <a:solidFill>
              <a:srgbClr val="0000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428020" y="2222884"/>
              <a:ext cx="525145" cy="296545"/>
            </a:xfrm>
            <a:custGeom>
              <a:avLst/>
              <a:gdLst/>
              <a:ahLst/>
              <a:cxnLst/>
              <a:rect l="l" t="t" r="r" b="b"/>
              <a:pathLst>
                <a:path w="525144" h="296544">
                  <a:moveTo>
                    <a:pt x="100317" y="101358"/>
                  </a:moveTo>
                  <a:lnTo>
                    <a:pt x="72470" y="104825"/>
                  </a:lnTo>
                  <a:lnTo>
                    <a:pt x="32929" y="125058"/>
                  </a:lnTo>
                  <a:lnTo>
                    <a:pt x="9420" y="155813"/>
                  </a:lnTo>
                  <a:lnTo>
                    <a:pt x="0" y="190926"/>
                  </a:lnTo>
                  <a:lnTo>
                    <a:pt x="2720" y="224229"/>
                  </a:lnTo>
                  <a:lnTo>
                    <a:pt x="17241" y="255138"/>
                  </a:lnTo>
                  <a:lnTo>
                    <a:pt x="43056" y="281193"/>
                  </a:lnTo>
                  <a:lnTo>
                    <a:pt x="78691" y="296240"/>
                  </a:lnTo>
                  <a:lnTo>
                    <a:pt x="122672" y="294120"/>
                  </a:lnTo>
                  <a:lnTo>
                    <a:pt x="149256" y="282796"/>
                  </a:lnTo>
                  <a:lnTo>
                    <a:pt x="169710" y="265531"/>
                  </a:lnTo>
                  <a:lnTo>
                    <a:pt x="171501" y="262765"/>
                  </a:lnTo>
                  <a:lnTo>
                    <a:pt x="89224" y="262765"/>
                  </a:lnTo>
                  <a:lnTo>
                    <a:pt x="65985" y="254508"/>
                  </a:lnTo>
                  <a:lnTo>
                    <a:pt x="47564" y="238107"/>
                  </a:lnTo>
                  <a:lnTo>
                    <a:pt x="36326" y="215226"/>
                  </a:lnTo>
                  <a:lnTo>
                    <a:pt x="34667" y="190979"/>
                  </a:lnTo>
                  <a:lnTo>
                    <a:pt x="42075" y="167996"/>
                  </a:lnTo>
                  <a:lnTo>
                    <a:pt x="57895" y="149165"/>
                  </a:lnTo>
                  <a:lnTo>
                    <a:pt x="81474" y="137375"/>
                  </a:lnTo>
                  <a:lnTo>
                    <a:pt x="96947" y="135269"/>
                  </a:lnTo>
                  <a:lnTo>
                    <a:pt x="169111" y="135269"/>
                  </a:lnTo>
                  <a:lnTo>
                    <a:pt x="150887" y="117980"/>
                  </a:lnTo>
                  <a:lnTo>
                    <a:pt x="126820" y="105844"/>
                  </a:lnTo>
                  <a:lnTo>
                    <a:pt x="100317" y="101358"/>
                  </a:lnTo>
                  <a:close/>
                </a:path>
                <a:path w="525144" h="296544">
                  <a:moveTo>
                    <a:pt x="298672" y="92618"/>
                  </a:moveTo>
                  <a:lnTo>
                    <a:pt x="251121" y="92618"/>
                  </a:lnTo>
                  <a:lnTo>
                    <a:pt x="260876" y="96680"/>
                  </a:lnTo>
                  <a:lnTo>
                    <a:pt x="267919" y="104231"/>
                  </a:lnTo>
                  <a:lnTo>
                    <a:pt x="272140" y="113919"/>
                  </a:lnTo>
                  <a:lnTo>
                    <a:pt x="273361" y="126487"/>
                  </a:lnTo>
                  <a:lnTo>
                    <a:pt x="270788" y="137606"/>
                  </a:lnTo>
                  <a:lnTo>
                    <a:pt x="265828" y="147740"/>
                  </a:lnTo>
                  <a:lnTo>
                    <a:pt x="260037" y="157111"/>
                  </a:lnTo>
                  <a:lnTo>
                    <a:pt x="213046" y="232031"/>
                  </a:lnTo>
                  <a:lnTo>
                    <a:pt x="221340" y="262940"/>
                  </a:lnTo>
                  <a:lnTo>
                    <a:pt x="338611" y="231534"/>
                  </a:lnTo>
                  <a:lnTo>
                    <a:pt x="335464" y="219787"/>
                  </a:lnTo>
                  <a:lnTo>
                    <a:pt x="258691" y="219787"/>
                  </a:lnTo>
                  <a:lnTo>
                    <a:pt x="284993" y="179614"/>
                  </a:lnTo>
                  <a:lnTo>
                    <a:pt x="297584" y="157905"/>
                  </a:lnTo>
                  <a:lnTo>
                    <a:pt x="304817" y="139010"/>
                  </a:lnTo>
                  <a:lnTo>
                    <a:pt x="307115" y="121929"/>
                  </a:lnTo>
                  <a:lnTo>
                    <a:pt x="304904" y="105664"/>
                  </a:lnTo>
                  <a:lnTo>
                    <a:pt x="298672" y="92618"/>
                  </a:lnTo>
                  <a:close/>
                </a:path>
                <a:path w="525144" h="296544">
                  <a:moveTo>
                    <a:pt x="191925" y="217970"/>
                  </a:moveTo>
                  <a:lnTo>
                    <a:pt x="152923" y="228423"/>
                  </a:lnTo>
                  <a:lnTo>
                    <a:pt x="146170" y="240421"/>
                  </a:lnTo>
                  <a:lnTo>
                    <a:pt x="137243" y="249843"/>
                  </a:lnTo>
                  <a:lnTo>
                    <a:pt x="126654" y="256752"/>
                  </a:lnTo>
                  <a:lnTo>
                    <a:pt x="114914" y="261212"/>
                  </a:lnTo>
                  <a:lnTo>
                    <a:pt x="89224" y="262765"/>
                  </a:lnTo>
                  <a:lnTo>
                    <a:pt x="171501" y="262765"/>
                  </a:lnTo>
                  <a:lnTo>
                    <a:pt x="183958" y="243523"/>
                  </a:lnTo>
                  <a:lnTo>
                    <a:pt x="191925" y="217970"/>
                  </a:lnTo>
                  <a:close/>
                </a:path>
                <a:path w="525144" h="296544">
                  <a:moveTo>
                    <a:pt x="330331" y="200620"/>
                  </a:moveTo>
                  <a:lnTo>
                    <a:pt x="258691" y="219787"/>
                  </a:lnTo>
                  <a:lnTo>
                    <a:pt x="335464" y="219787"/>
                  </a:lnTo>
                  <a:lnTo>
                    <a:pt x="330331" y="200620"/>
                  </a:lnTo>
                  <a:close/>
                </a:path>
                <a:path w="525144" h="296544">
                  <a:moveTo>
                    <a:pt x="169111" y="135269"/>
                  </a:moveTo>
                  <a:lnTo>
                    <a:pt x="96947" y="135269"/>
                  </a:lnTo>
                  <a:lnTo>
                    <a:pt x="110852" y="136966"/>
                  </a:lnTo>
                  <a:lnTo>
                    <a:pt x="122990" y="141459"/>
                  </a:lnTo>
                  <a:lnTo>
                    <a:pt x="133162" y="147740"/>
                  </a:lnTo>
                  <a:lnTo>
                    <a:pt x="171427" y="137466"/>
                  </a:lnTo>
                  <a:lnTo>
                    <a:pt x="169111" y="135269"/>
                  </a:lnTo>
                  <a:close/>
                </a:path>
                <a:path w="525144" h="296544">
                  <a:moveTo>
                    <a:pt x="254194" y="60523"/>
                  </a:moveTo>
                  <a:lnTo>
                    <a:pt x="229505" y="62751"/>
                  </a:lnTo>
                  <a:lnTo>
                    <a:pt x="203552" y="75879"/>
                  </a:lnTo>
                  <a:lnTo>
                    <a:pt x="188815" y="96008"/>
                  </a:lnTo>
                  <a:lnTo>
                    <a:pt x="183939" y="120000"/>
                  </a:lnTo>
                  <a:lnTo>
                    <a:pt x="187569" y="144716"/>
                  </a:lnTo>
                  <a:lnTo>
                    <a:pt x="220196" y="135980"/>
                  </a:lnTo>
                  <a:lnTo>
                    <a:pt x="217818" y="123414"/>
                  </a:lnTo>
                  <a:lnTo>
                    <a:pt x="219574" y="110830"/>
                  </a:lnTo>
                  <a:lnTo>
                    <a:pt x="226283" y="100175"/>
                  </a:lnTo>
                  <a:lnTo>
                    <a:pt x="238765" y="93395"/>
                  </a:lnTo>
                  <a:lnTo>
                    <a:pt x="251121" y="92618"/>
                  </a:lnTo>
                  <a:lnTo>
                    <a:pt x="298672" y="92618"/>
                  </a:lnTo>
                  <a:lnTo>
                    <a:pt x="293772" y="82361"/>
                  </a:lnTo>
                  <a:lnTo>
                    <a:pt x="276243" y="67187"/>
                  </a:lnTo>
                  <a:lnTo>
                    <a:pt x="254194" y="60523"/>
                  </a:lnTo>
                  <a:close/>
                </a:path>
                <a:path w="525144" h="296544">
                  <a:moveTo>
                    <a:pt x="390235" y="182714"/>
                  </a:moveTo>
                  <a:lnTo>
                    <a:pt x="357598" y="191441"/>
                  </a:lnTo>
                  <a:lnTo>
                    <a:pt x="366334" y="224104"/>
                  </a:lnTo>
                  <a:lnTo>
                    <a:pt x="398975" y="215341"/>
                  </a:lnTo>
                  <a:lnTo>
                    <a:pt x="390235" y="182714"/>
                  </a:lnTo>
                  <a:close/>
                </a:path>
                <a:path w="525144" h="296544">
                  <a:moveTo>
                    <a:pt x="491003" y="54392"/>
                  </a:moveTo>
                  <a:lnTo>
                    <a:pt x="456035" y="54392"/>
                  </a:lnTo>
                  <a:lnTo>
                    <a:pt x="492446" y="190310"/>
                  </a:lnTo>
                  <a:lnTo>
                    <a:pt x="525072" y="181559"/>
                  </a:lnTo>
                  <a:lnTo>
                    <a:pt x="491003" y="54392"/>
                  </a:lnTo>
                  <a:close/>
                </a:path>
                <a:path w="525144" h="296544">
                  <a:moveTo>
                    <a:pt x="476430" y="0"/>
                  </a:moveTo>
                  <a:lnTo>
                    <a:pt x="438889" y="10073"/>
                  </a:lnTo>
                  <a:lnTo>
                    <a:pt x="400790" y="100458"/>
                  </a:lnTo>
                  <a:lnTo>
                    <a:pt x="431815" y="113195"/>
                  </a:lnTo>
                  <a:lnTo>
                    <a:pt x="456035" y="54392"/>
                  </a:lnTo>
                  <a:lnTo>
                    <a:pt x="491003" y="54392"/>
                  </a:lnTo>
                  <a:lnTo>
                    <a:pt x="476430" y="0"/>
                  </a:lnTo>
                  <a:close/>
                </a:path>
              </a:pathLst>
            </a:custGeom>
            <a:solidFill>
              <a:srgbClr val="0000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42"/>
            <p:cNvSpPr txBox="1">
              <a:spLocks/>
            </p:cNvSpPr>
            <p:nvPr/>
          </p:nvSpPr>
          <p:spPr>
            <a:xfrm>
              <a:off x="3063059" y="5522506"/>
              <a:ext cx="72486" cy="228268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endParaRPr sz="1400" dirty="0">
                <a:latin typeface="Montserrat ExtraBold"/>
                <a:cs typeface="Montserrat ExtraBold"/>
              </a:endParaRPr>
            </a:p>
          </p:txBody>
        </p:sp>
        <p:sp>
          <p:nvSpPr>
            <p:cNvPr id="93" name="object 38"/>
            <p:cNvSpPr>
              <a:spLocks/>
            </p:cNvSpPr>
            <p:nvPr/>
          </p:nvSpPr>
          <p:spPr>
            <a:xfrm>
              <a:off x="5913388" y="2883875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171450" y="0"/>
                  </a:moveTo>
                  <a:lnTo>
                    <a:pt x="125867" y="6123"/>
                  </a:lnTo>
                  <a:lnTo>
                    <a:pt x="84910" y="23404"/>
                  </a:lnTo>
                  <a:lnTo>
                    <a:pt x="50211" y="50210"/>
                  </a:lnTo>
                  <a:lnTo>
                    <a:pt x="23405" y="84908"/>
                  </a:lnTo>
                  <a:lnTo>
                    <a:pt x="6123" y="125866"/>
                  </a:lnTo>
                  <a:lnTo>
                    <a:pt x="0" y="171450"/>
                  </a:lnTo>
                  <a:lnTo>
                    <a:pt x="6123" y="217028"/>
                  </a:lnTo>
                  <a:lnTo>
                    <a:pt x="23405" y="257984"/>
                  </a:lnTo>
                  <a:lnTo>
                    <a:pt x="50211" y="292684"/>
                  </a:lnTo>
                  <a:lnTo>
                    <a:pt x="84910" y="319492"/>
                  </a:lnTo>
                  <a:lnTo>
                    <a:pt x="125867" y="336775"/>
                  </a:lnTo>
                  <a:lnTo>
                    <a:pt x="171450" y="342900"/>
                  </a:lnTo>
                  <a:lnTo>
                    <a:pt x="217028" y="336775"/>
                  </a:lnTo>
                  <a:lnTo>
                    <a:pt x="257984" y="319492"/>
                  </a:lnTo>
                  <a:lnTo>
                    <a:pt x="292683" y="292684"/>
                  </a:lnTo>
                  <a:lnTo>
                    <a:pt x="319492" y="257984"/>
                  </a:lnTo>
                  <a:lnTo>
                    <a:pt x="336775" y="217028"/>
                  </a:lnTo>
                  <a:lnTo>
                    <a:pt x="342900" y="171450"/>
                  </a:lnTo>
                  <a:lnTo>
                    <a:pt x="336775" y="125866"/>
                  </a:lnTo>
                  <a:lnTo>
                    <a:pt x="319492" y="84908"/>
                  </a:lnTo>
                  <a:lnTo>
                    <a:pt x="292683" y="50210"/>
                  </a:lnTo>
                  <a:lnTo>
                    <a:pt x="257984" y="23404"/>
                  </a:lnTo>
                  <a:lnTo>
                    <a:pt x="217028" y="6123"/>
                  </a:lnTo>
                  <a:lnTo>
                    <a:pt x="171450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42"/>
            <p:cNvSpPr txBox="1">
              <a:spLocks/>
            </p:cNvSpPr>
            <p:nvPr/>
          </p:nvSpPr>
          <p:spPr>
            <a:xfrm>
              <a:off x="6018111" y="2933534"/>
              <a:ext cx="72486" cy="228268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sz="1400" dirty="0" smtClean="0">
                  <a:latin typeface="Montserrat ExtraBold"/>
                  <a:cs typeface="Montserrat ExtraBold"/>
                </a:rPr>
                <a:t>1</a:t>
              </a:r>
              <a:endParaRPr sz="1400" dirty="0">
                <a:latin typeface="Montserrat ExtraBold"/>
                <a:cs typeface="Montserrat ExtraBold"/>
              </a:endParaRPr>
            </a:p>
          </p:txBody>
        </p:sp>
        <p:sp>
          <p:nvSpPr>
            <p:cNvPr id="102" name="object 42"/>
            <p:cNvSpPr txBox="1">
              <a:spLocks/>
            </p:cNvSpPr>
            <p:nvPr/>
          </p:nvSpPr>
          <p:spPr>
            <a:xfrm>
              <a:off x="8613465" y="4799127"/>
              <a:ext cx="72486" cy="228268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endParaRPr sz="1400" dirty="0">
                <a:latin typeface="Montserrat ExtraBold"/>
                <a:cs typeface="Montserrat ExtraBold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1339</TotalTime>
  <Words>17</Words>
  <Application>Microsoft Office PowerPoint</Application>
  <PresentationFormat>Произвольный</PresentationFormat>
  <Paragraphs>8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Calibri</vt:lpstr>
      <vt:lpstr>Montserrat ExtraBold</vt:lpstr>
      <vt:lpstr>Office Theme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БЦ 05.04 новый.cdr</dc:title>
  <dc:creator>Айгерим Ибраева</dc:creator>
  <cp:lastModifiedBy>Балжан Мухаметжанова</cp:lastModifiedBy>
  <cp:revision>46</cp:revision>
  <dcterms:created xsi:type="dcterms:W3CDTF">2021-04-28T04:46:03Z</dcterms:created>
  <dcterms:modified xsi:type="dcterms:W3CDTF">2021-09-17T11:14:28Z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2021-04-05T00:00:00Z</vt:filetime>
  </property>
  <property fmtid="{D5CDD505-2E9C-101B-9397-08002B2CF9AE}" pid="3" name="Creator">
    <vt:lpwstr>CorelDRAW 2020</vt:lpwstr>
  </property>
  <property fmtid="{D5CDD505-2E9C-101B-9397-08002B2CF9AE}" pid="4" name="LastSaved">
    <vt:filetime>2021-04-28T00:00:00Z</vt:filetime>
  </property>
</Properties>
</file>